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8" r:id="rId2"/>
    <p:sldId id="382" r:id="rId3"/>
    <p:sldId id="381" r:id="rId4"/>
    <p:sldId id="383" r:id="rId5"/>
    <p:sldId id="384" r:id="rId6"/>
    <p:sldId id="386" r:id="rId7"/>
    <p:sldId id="385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80" r:id="rId17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CCD9"/>
    <a:srgbClr val="53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3" autoAdjust="0"/>
    <p:restoredTop sz="94660" autoAdjust="0"/>
  </p:normalViewPr>
  <p:slideViewPr>
    <p:cSldViewPr>
      <p:cViewPr varScale="1">
        <p:scale>
          <a:sx n="99" d="100"/>
          <a:sy n="99" d="100"/>
        </p:scale>
        <p:origin x="84" y="35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13644"/>
    </p:cViewPr>
  </p:sorterViewPr>
  <p:notesViewPr>
    <p:cSldViewPr>
      <p:cViewPr varScale="1">
        <p:scale>
          <a:sx n="68" d="100"/>
          <a:sy n="68" d="100"/>
        </p:scale>
        <p:origin x="-325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Haldeman-Englert" userId="24675263_tp_dropbox" providerId="OAuth2" clId="{32BE34EE-FF28-A241-8DF1-442692E144F1}"/>
    <pc:docChg chg="undo custSel addSld modSld sldOrd">
      <pc:chgData name="Chad Haldeman-Englert" userId="24675263_tp_dropbox" providerId="OAuth2" clId="{32BE34EE-FF28-A241-8DF1-442692E144F1}" dt="2019-07-14T20:51:41.871" v="5955" actId="20577"/>
      <pc:docMkLst>
        <pc:docMk/>
      </pc:docMkLst>
      <pc:sldChg chg="modSp">
        <pc:chgData name="Chad Haldeman-Englert" userId="24675263_tp_dropbox" providerId="OAuth2" clId="{32BE34EE-FF28-A241-8DF1-442692E144F1}" dt="2019-07-13T12:04:20.758" v="228" actId="20577"/>
        <pc:sldMkLst>
          <pc:docMk/>
          <pc:sldMk cId="1883134394" sldId="348"/>
        </pc:sldMkLst>
        <pc:spChg chg="mod">
          <ac:chgData name="Chad Haldeman-Englert" userId="24675263_tp_dropbox" providerId="OAuth2" clId="{32BE34EE-FF28-A241-8DF1-442692E144F1}" dt="2019-07-13T12:04:20.758" v="228" actId="20577"/>
          <ac:spMkLst>
            <pc:docMk/>
            <pc:sldMk cId="1883134394" sldId="348"/>
            <ac:spMk id="3" creationId="{E4115794-FA2A-FD41-8A40-9947ECFC973C}"/>
          </ac:spMkLst>
        </pc:spChg>
      </pc:sldChg>
      <pc:sldChg chg="modSp">
        <pc:chgData name="Chad Haldeman-Englert" userId="24675263_tp_dropbox" providerId="OAuth2" clId="{32BE34EE-FF28-A241-8DF1-442692E144F1}" dt="2019-07-13T12:02:28.511" v="50" actId="20577"/>
        <pc:sldMkLst>
          <pc:docMk/>
          <pc:sldMk cId="3898063889" sldId="378"/>
        </pc:sldMkLst>
        <pc:spChg chg="mod">
          <ac:chgData name="Chad Haldeman-Englert" userId="24675263_tp_dropbox" providerId="OAuth2" clId="{32BE34EE-FF28-A241-8DF1-442692E144F1}" dt="2019-07-13T12:02:07.738" v="10" actId="20577"/>
          <ac:spMkLst>
            <pc:docMk/>
            <pc:sldMk cId="3898063889" sldId="378"/>
            <ac:spMk id="2" creationId="{9754D7E8-9F30-B043-8B4F-746786A36F6B}"/>
          </ac:spMkLst>
        </pc:spChg>
        <pc:spChg chg="mod">
          <ac:chgData name="Chad Haldeman-Englert" userId="24675263_tp_dropbox" providerId="OAuth2" clId="{32BE34EE-FF28-A241-8DF1-442692E144F1}" dt="2019-07-13T12:02:28.511" v="50" actId="20577"/>
          <ac:spMkLst>
            <pc:docMk/>
            <pc:sldMk cId="3898063889" sldId="378"/>
            <ac:spMk id="3" creationId="{04EFFE56-9F83-F346-9055-1DC897614EDA}"/>
          </ac:spMkLst>
        </pc:spChg>
      </pc:sldChg>
      <pc:sldChg chg="modSp">
        <pc:chgData name="Chad Haldeman-Englert" userId="24675263_tp_dropbox" providerId="OAuth2" clId="{32BE34EE-FF28-A241-8DF1-442692E144F1}" dt="2019-07-14T20:51:41.871" v="5955" actId="20577"/>
        <pc:sldMkLst>
          <pc:docMk/>
          <pc:sldMk cId="2102797938" sldId="379"/>
        </pc:sldMkLst>
        <pc:spChg chg="mod">
          <ac:chgData name="Chad Haldeman-Englert" userId="24675263_tp_dropbox" providerId="OAuth2" clId="{32BE34EE-FF28-A241-8DF1-442692E144F1}" dt="2019-07-13T12:09:27.086" v="566" actId="20577"/>
          <ac:spMkLst>
            <pc:docMk/>
            <pc:sldMk cId="2102797938" sldId="379"/>
            <ac:spMk id="2" creationId="{9754D7E8-9F30-B043-8B4F-746786A36F6B}"/>
          </ac:spMkLst>
        </pc:spChg>
        <pc:spChg chg="mod">
          <ac:chgData name="Chad Haldeman-Englert" userId="24675263_tp_dropbox" providerId="OAuth2" clId="{32BE34EE-FF28-A241-8DF1-442692E144F1}" dt="2019-07-14T20:51:41.871" v="5955" actId="20577"/>
          <ac:spMkLst>
            <pc:docMk/>
            <pc:sldMk cId="2102797938" sldId="379"/>
            <ac:spMk id="3" creationId="{04EFFE56-9F83-F346-9055-1DC897614EDA}"/>
          </ac:spMkLst>
        </pc:spChg>
      </pc:sldChg>
      <pc:sldChg chg="modSp new">
        <pc:chgData name="Chad Haldeman-Englert" userId="24675263_tp_dropbox" providerId="OAuth2" clId="{32BE34EE-FF28-A241-8DF1-442692E144F1}" dt="2019-07-14T19:42:21.806" v="4226" actId="20577"/>
        <pc:sldMkLst>
          <pc:docMk/>
          <pc:sldMk cId="725349764" sldId="380"/>
        </pc:sldMkLst>
        <pc:spChg chg="mod">
          <ac:chgData name="Chad Haldeman-Englert" userId="24675263_tp_dropbox" providerId="OAuth2" clId="{32BE34EE-FF28-A241-8DF1-442692E144F1}" dt="2019-07-13T12:09:48.614" v="578" actId="20577"/>
          <ac:spMkLst>
            <pc:docMk/>
            <pc:sldMk cId="725349764" sldId="380"/>
            <ac:spMk id="2" creationId="{BC0F1C89-5F55-EC44-9675-03F8BF28A2E7}"/>
          </ac:spMkLst>
        </pc:spChg>
        <pc:spChg chg="mod">
          <ac:chgData name="Chad Haldeman-Englert" userId="24675263_tp_dropbox" providerId="OAuth2" clId="{32BE34EE-FF28-A241-8DF1-442692E144F1}" dt="2019-07-14T19:42:21.806" v="4226" actId="20577"/>
          <ac:spMkLst>
            <pc:docMk/>
            <pc:sldMk cId="725349764" sldId="380"/>
            <ac:spMk id="3" creationId="{6DBA2548-2416-9143-8DD1-C985EA49BC61}"/>
          </ac:spMkLst>
        </pc:spChg>
      </pc:sldChg>
      <pc:sldChg chg="modSp new">
        <pc:chgData name="Chad Haldeman-Englert" userId="24675263_tp_dropbox" providerId="OAuth2" clId="{32BE34EE-FF28-A241-8DF1-442692E144F1}" dt="2019-07-14T12:28:40.733" v="2162" actId="20577"/>
        <pc:sldMkLst>
          <pc:docMk/>
          <pc:sldMk cId="122744681" sldId="381"/>
        </pc:sldMkLst>
        <pc:spChg chg="mod">
          <ac:chgData name="Chad Haldeman-Englert" userId="24675263_tp_dropbox" providerId="OAuth2" clId="{32BE34EE-FF28-A241-8DF1-442692E144F1}" dt="2019-07-14T00:35:52.760" v="1642" actId="20577"/>
          <ac:spMkLst>
            <pc:docMk/>
            <pc:sldMk cId="122744681" sldId="381"/>
            <ac:spMk id="2" creationId="{3D5565D4-EB4D-5E4C-A42A-E6D88FF1CA4A}"/>
          </ac:spMkLst>
        </pc:spChg>
        <pc:spChg chg="mod">
          <ac:chgData name="Chad Haldeman-Englert" userId="24675263_tp_dropbox" providerId="OAuth2" clId="{32BE34EE-FF28-A241-8DF1-442692E144F1}" dt="2019-07-14T12:28:40.733" v="2162" actId="20577"/>
          <ac:spMkLst>
            <pc:docMk/>
            <pc:sldMk cId="122744681" sldId="381"/>
            <ac:spMk id="3" creationId="{7A345472-FBF2-EE42-8161-CA17839B988B}"/>
          </ac:spMkLst>
        </pc:spChg>
      </pc:sldChg>
      <pc:sldChg chg="addSp delSp modSp add mod ord modClrScheme chgLayout">
        <pc:chgData name="Chad Haldeman-Englert" userId="24675263_tp_dropbox" providerId="OAuth2" clId="{32BE34EE-FF28-A241-8DF1-442692E144F1}" dt="2019-07-14T13:39:24.441" v="2378" actId="1076"/>
        <pc:sldMkLst>
          <pc:docMk/>
          <pc:sldMk cId="2639940821" sldId="382"/>
        </pc:sldMkLst>
        <pc:spChg chg="mod ord">
          <ac:chgData name="Chad Haldeman-Englert" userId="24675263_tp_dropbox" providerId="OAuth2" clId="{32BE34EE-FF28-A241-8DF1-442692E144F1}" dt="2019-07-14T00:45:30.221" v="1671" actId="700"/>
          <ac:spMkLst>
            <pc:docMk/>
            <pc:sldMk cId="2639940821" sldId="382"/>
            <ac:spMk id="2" creationId="{3D5565D4-EB4D-5E4C-A42A-E6D88FF1CA4A}"/>
          </ac:spMkLst>
        </pc:spChg>
        <pc:spChg chg="mod ord">
          <ac:chgData name="Chad Haldeman-Englert" userId="24675263_tp_dropbox" providerId="OAuth2" clId="{32BE34EE-FF28-A241-8DF1-442692E144F1}" dt="2019-07-14T13:39:03.720" v="2377" actId="20577"/>
          <ac:spMkLst>
            <pc:docMk/>
            <pc:sldMk cId="2639940821" sldId="382"/>
            <ac:spMk id="3" creationId="{7A345472-FBF2-EE42-8161-CA17839B988B}"/>
          </ac:spMkLst>
        </pc:spChg>
        <pc:spChg chg="add del mod ord">
          <ac:chgData name="Chad Haldeman-Englert" userId="24675263_tp_dropbox" providerId="OAuth2" clId="{32BE34EE-FF28-A241-8DF1-442692E144F1}" dt="2019-07-14T00:46:27.205" v="1672" actId="22"/>
          <ac:spMkLst>
            <pc:docMk/>
            <pc:sldMk cId="2639940821" sldId="382"/>
            <ac:spMk id="4" creationId="{806EA68D-FAE3-5248-B8DF-63268C05CF01}"/>
          </ac:spMkLst>
        </pc:spChg>
        <pc:picChg chg="add mod">
          <ac:chgData name="Chad Haldeman-Englert" userId="24675263_tp_dropbox" providerId="OAuth2" clId="{32BE34EE-FF28-A241-8DF1-442692E144F1}" dt="2019-07-14T13:39:24.441" v="2378" actId="1076"/>
          <ac:picMkLst>
            <pc:docMk/>
            <pc:sldMk cId="2639940821" sldId="382"/>
            <ac:picMk id="7" creationId="{4C79E6E4-53C4-3E4A-9D4E-6D0CC7247E3A}"/>
          </ac:picMkLst>
        </pc:picChg>
      </pc:sldChg>
      <pc:sldChg chg="addSp delSp modSp add">
        <pc:chgData name="Chad Haldeman-Englert" userId="24675263_tp_dropbox" providerId="OAuth2" clId="{32BE34EE-FF28-A241-8DF1-442692E144F1}" dt="2019-07-14T13:36:27.941" v="2202" actId="1037"/>
        <pc:sldMkLst>
          <pc:docMk/>
          <pc:sldMk cId="2289672693" sldId="383"/>
        </pc:sldMkLst>
        <pc:spChg chg="mod">
          <ac:chgData name="Chad Haldeman-Englert" userId="24675263_tp_dropbox" providerId="OAuth2" clId="{32BE34EE-FF28-A241-8DF1-442692E144F1}" dt="2019-07-14T00:23:30.844" v="1307" actId="20577"/>
          <ac:spMkLst>
            <pc:docMk/>
            <pc:sldMk cId="2289672693" sldId="383"/>
            <ac:spMk id="2" creationId="{3D5565D4-EB4D-5E4C-A42A-E6D88FF1CA4A}"/>
          </ac:spMkLst>
        </pc:spChg>
        <pc:spChg chg="mod">
          <ac:chgData name="Chad Haldeman-Englert" userId="24675263_tp_dropbox" providerId="OAuth2" clId="{32BE34EE-FF28-A241-8DF1-442692E144F1}" dt="2019-07-14T12:36:43.995" v="2169" actId="20577"/>
          <ac:spMkLst>
            <pc:docMk/>
            <pc:sldMk cId="2289672693" sldId="383"/>
            <ac:spMk id="3" creationId="{7A345472-FBF2-EE42-8161-CA17839B988B}"/>
          </ac:spMkLst>
        </pc:spChg>
        <pc:picChg chg="add del mod">
          <ac:chgData name="Chad Haldeman-Englert" userId="24675263_tp_dropbox" providerId="OAuth2" clId="{32BE34EE-FF28-A241-8DF1-442692E144F1}" dt="2019-07-14T12:32:03.064" v="2163" actId="478"/>
          <ac:picMkLst>
            <pc:docMk/>
            <pc:sldMk cId="2289672693" sldId="383"/>
            <ac:picMk id="6" creationId="{E58D111D-3EBB-B049-88C5-DE6AB1910BBD}"/>
          </ac:picMkLst>
        </pc:picChg>
        <pc:picChg chg="add del mod">
          <ac:chgData name="Chad Haldeman-Englert" userId="24675263_tp_dropbox" providerId="OAuth2" clId="{32BE34EE-FF28-A241-8DF1-442692E144F1}" dt="2019-07-14T13:36:08.824" v="2195" actId="478"/>
          <ac:picMkLst>
            <pc:docMk/>
            <pc:sldMk cId="2289672693" sldId="383"/>
            <ac:picMk id="9" creationId="{4AF7CA90-2D85-C74B-B62D-7659F1DA2D52}"/>
          </ac:picMkLst>
        </pc:picChg>
        <pc:picChg chg="add mod">
          <ac:chgData name="Chad Haldeman-Englert" userId="24675263_tp_dropbox" providerId="OAuth2" clId="{32BE34EE-FF28-A241-8DF1-442692E144F1}" dt="2019-07-14T13:36:27.941" v="2202" actId="1037"/>
          <ac:picMkLst>
            <pc:docMk/>
            <pc:sldMk cId="2289672693" sldId="383"/>
            <ac:picMk id="12" creationId="{3C75E6C4-12C3-C841-AAA0-5438C4F26748}"/>
          </ac:picMkLst>
        </pc:picChg>
      </pc:sldChg>
      <pc:sldChg chg="addSp delSp modSp add">
        <pc:chgData name="Chad Haldeman-Englert" userId="24675263_tp_dropbox" providerId="OAuth2" clId="{32BE34EE-FF28-A241-8DF1-442692E144F1}" dt="2019-07-14T13:48:26.368" v="2468" actId="1076"/>
        <pc:sldMkLst>
          <pc:docMk/>
          <pc:sldMk cId="2476891387" sldId="384"/>
        </pc:sldMkLst>
        <pc:spChg chg="mod">
          <ac:chgData name="Chad Haldeman-Englert" userId="24675263_tp_dropbox" providerId="OAuth2" clId="{32BE34EE-FF28-A241-8DF1-442692E144F1}" dt="2019-07-14T13:41:58.858" v="2401" actId="20577"/>
          <ac:spMkLst>
            <pc:docMk/>
            <pc:sldMk cId="2476891387" sldId="384"/>
            <ac:spMk id="2" creationId="{3D5565D4-EB4D-5E4C-A42A-E6D88FF1CA4A}"/>
          </ac:spMkLst>
        </pc:spChg>
        <pc:spChg chg="del">
          <ac:chgData name="Chad Haldeman-Englert" userId="24675263_tp_dropbox" providerId="OAuth2" clId="{32BE34EE-FF28-A241-8DF1-442692E144F1}" dt="2019-07-14T13:35:21.610" v="2194" actId="22"/>
          <ac:spMkLst>
            <pc:docMk/>
            <pc:sldMk cId="2476891387" sldId="384"/>
            <ac:spMk id="3" creationId="{7A345472-FBF2-EE42-8161-CA17839B988B}"/>
          </ac:spMkLst>
        </pc:spChg>
        <pc:spChg chg="add del mod">
          <ac:chgData name="Chad Haldeman-Englert" userId="24675263_tp_dropbox" providerId="OAuth2" clId="{32BE34EE-FF28-A241-8DF1-442692E144F1}" dt="2019-07-14T13:45:54.396" v="2417" actId="478"/>
          <ac:spMkLst>
            <pc:docMk/>
            <pc:sldMk cId="2476891387" sldId="384"/>
            <ac:spMk id="13" creationId="{842B1D95-3E6F-5B40-ABF4-76B15A6405A1}"/>
          </ac:spMkLst>
        </pc:spChg>
        <pc:spChg chg="add mod">
          <ac:chgData name="Chad Haldeman-Englert" userId="24675263_tp_dropbox" providerId="OAuth2" clId="{32BE34EE-FF28-A241-8DF1-442692E144F1}" dt="2019-07-14T13:46:36.541" v="2435" actId="1037"/>
          <ac:spMkLst>
            <pc:docMk/>
            <pc:sldMk cId="2476891387" sldId="384"/>
            <ac:spMk id="14" creationId="{B59BFB87-2B2E-6A4A-8FB3-58B200210252}"/>
          </ac:spMkLst>
        </pc:spChg>
        <pc:spChg chg="add mod">
          <ac:chgData name="Chad Haldeman-Englert" userId="24675263_tp_dropbox" providerId="OAuth2" clId="{32BE34EE-FF28-A241-8DF1-442692E144F1}" dt="2019-07-14T13:47:46.273" v="2466" actId="1036"/>
          <ac:spMkLst>
            <pc:docMk/>
            <pc:sldMk cId="2476891387" sldId="384"/>
            <ac:spMk id="15" creationId="{DA61BE17-F8AE-B04F-A50D-FDE94213D2CB}"/>
          </ac:spMkLst>
        </pc:spChg>
        <pc:picChg chg="add mod">
          <ac:chgData name="Chad Haldeman-Englert" userId="24675263_tp_dropbox" providerId="OAuth2" clId="{32BE34EE-FF28-A241-8DF1-442692E144F1}" dt="2019-07-14T13:48:26.368" v="2468" actId="1076"/>
          <ac:picMkLst>
            <pc:docMk/>
            <pc:sldMk cId="2476891387" sldId="384"/>
            <ac:picMk id="6" creationId="{C9F12C85-57A1-BF4B-A22D-48E7BD6403EE}"/>
          </ac:picMkLst>
        </pc:picChg>
        <pc:picChg chg="add mod">
          <ac:chgData name="Chad Haldeman-Englert" userId="24675263_tp_dropbox" providerId="OAuth2" clId="{32BE34EE-FF28-A241-8DF1-442692E144F1}" dt="2019-07-14T13:46:07.018" v="2420" actId="1076"/>
          <ac:picMkLst>
            <pc:docMk/>
            <pc:sldMk cId="2476891387" sldId="384"/>
            <ac:picMk id="9" creationId="{33616870-25A1-EB47-850E-445776BEB9CF}"/>
          </ac:picMkLst>
        </pc:picChg>
        <pc:picChg chg="add mod">
          <ac:chgData name="Chad Haldeman-Englert" userId="24675263_tp_dropbox" providerId="OAuth2" clId="{32BE34EE-FF28-A241-8DF1-442692E144F1}" dt="2019-07-14T13:44:29.469" v="2414" actId="1076"/>
          <ac:picMkLst>
            <pc:docMk/>
            <pc:sldMk cId="2476891387" sldId="384"/>
            <ac:picMk id="12" creationId="{586923B3-F7C1-1A40-BBAB-ED6A3E12CDB4}"/>
          </ac:picMkLst>
        </pc:picChg>
      </pc:sldChg>
      <pc:sldChg chg="addSp delSp modSp add mod modClrScheme chgLayout">
        <pc:chgData name="Chad Haldeman-Englert" userId="24675263_tp_dropbox" providerId="OAuth2" clId="{32BE34EE-FF28-A241-8DF1-442692E144F1}" dt="2019-07-14T14:32:39.443" v="3201" actId="700"/>
        <pc:sldMkLst>
          <pc:docMk/>
          <pc:sldMk cId="3767533221" sldId="385"/>
        </pc:sldMkLst>
        <pc:spChg chg="mod ord">
          <ac:chgData name="Chad Haldeman-Englert" userId="24675263_tp_dropbox" providerId="OAuth2" clId="{32BE34EE-FF28-A241-8DF1-442692E144F1}" dt="2019-07-14T14:32:39.443" v="3201" actId="700"/>
          <ac:spMkLst>
            <pc:docMk/>
            <pc:sldMk cId="3767533221" sldId="385"/>
            <ac:spMk id="2" creationId="{3D5565D4-EB4D-5E4C-A42A-E6D88FF1CA4A}"/>
          </ac:spMkLst>
        </pc:spChg>
        <pc:spChg chg="del mod ord">
          <ac:chgData name="Chad Haldeman-Englert" userId="24675263_tp_dropbox" providerId="OAuth2" clId="{32BE34EE-FF28-A241-8DF1-442692E144F1}" dt="2019-07-14T14:32:35.736" v="3200" actId="478"/>
          <ac:spMkLst>
            <pc:docMk/>
            <pc:sldMk cId="3767533221" sldId="385"/>
            <ac:spMk id="3" creationId="{7A345472-FBF2-EE42-8161-CA17839B988B}"/>
          </ac:spMkLst>
        </pc:spChg>
        <pc:spChg chg="add del mod ord">
          <ac:chgData name="Chad Haldeman-Englert" userId="24675263_tp_dropbox" providerId="OAuth2" clId="{32BE34EE-FF28-A241-8DF1-442692E144F1}" dt="2019-07-14T14:19:53.434" v="3121" actId="22"/>
          <ac:spMkLst>
            <pc:docMk/>
            <pc:sldMk cId="3767533221" sldId="385"/>
            <ac:spMk id="4" creationId="{86993A65-6EDB-B64C-9CBE-BFB5F37F09B4}"/>
          </ac:spMkLst>
        </pc:spChg>
        <pc:picChg chg="add mod ord">
          <ac:chgData name="Chad Haldeman-Englert" userId="24675263_tp_dropbox" providerId="OAuth2" clId="{32BE34EE-FF28-A241-8DF1-442692E144F1}" dt="2019-07-14T14:32:39.443" v="3201" actId="700"/>
          <ac:picMkLst>
            <pc:docMk/>
            <pc:sldMk cId="3767533221" sldId="385"/>
            <ac:picMk id="7" creationId="{3F559996-CCDD-5D4A-8FA7-730E0DCE6B59}"/>
          </ac:picMkLst>
        </pc:picChg>
      </pc:sldChg>
      <pc:sldChg chg="addSp delSp modSp add mod ord modClrScheme chgLayout">
        <pc:chgData name="Chad Haldeman-Englert" userId="24675263_tp_dropbox" providerId="OAuth2" clId="{32BE34EE-FF28-A241-8DF1-442692E144F1}" dt="2019-07-14T14:00:09.414" v="2863" actId="1076"/>
        <pc:sldMkLst>
          <pc:docMk/>
          <pc:sldMk cId="1088318979" sldId="386"/>
        </pc:sldMkLst>
        <pc:spChg chg="mod ord">
          <ac:chgData name="Chad Haldeman-Englert" userId="24675263_tp_dropbox" providerId="OAuth2" clId="{32BE34EE-FF28-A241-8DF1-442692E144F1}" dt="2019-07-14T13:58:04.680" v="2834" actId="20577"/>
          <ac:spMkLst>
            <pc:docMk/>
            <pc:sldMk cId="1088318979" sldId="386"/>
            <ac:spMk id="2" creationId="{3D5565D4-EB4D-5E4C-A42A-E6D88FF1CA4A}"/>
          </ac:spMkLst>
        </pc:spChg>
        <pc:spChg chg="mod ord">
          <ac:chgData name="Chad Haldeman-Englert" userId="24675263_tp_dropbox" providerId="OAuth2" clId="{32BE34EE-FF28-A241-8DF1-442692E144F1}" dt="2019-07-14T13:58:49.305" v="2854" actId="20577"/>
          <ac:spMkLst>
            <pc:docMk/>
            <pc:sldMk cId="1088318979" sldId="386"/>
            <ac:spMk id="3" creationId="{7A345472-FBF2-EE42-8161-CA17839B988B}"/>
          </ac:spMkLst>
        </pc:spChg>
        <pc:spChg chg="add del mod ord">
          <ac:chgData name="Chad Haldeman-Englert" userId="24675263_tp_dropbox" providerId="OAuth2" clId="{32BE34EE-FF28-A241-8DF1-442692E144F1}" dt="2019-07-14T13:52:05.508" v="2564" actId="22"/>
          <ac:spMkLst>
            <pc:docMk/>
            <pc:sldMk cId="1088318979" sldId="386"/>
            <ac:spMk id="4" creationId="{39210D52-8B41-C043-8946-BB1C1B41AE8C}"/>
          </ac:spMkLst>
        </pc:spChg>
        <pc:picChg chg="add mod">
          <ac:chgData name="Chad Haldeman-Englert" userId="24675263_tp_dropbox" providerId="OAuth2" clId="{32BE34EE-FF28-A241-8DF1-442692E144F1}" dt="2019-07-14T13:59:00.380" v="2856" actId="1076"/>
          <ac:picMkLst>
            <pc:docMk/>
            <pc:sldMk cId="1088318979" sldId="386"/>
            <ac:picMk id="7" creationId="{0627A7B6-A3E5-0F46-AFD6-AA22BCA62A3B}"/>
          </ac:picMkLst>
        </pc:picChg>
        <pc:picChg chg="add mod">
          <ac:chgData name="Chad Haldeman-Englert" userId="24675263_tp_dropbox" providerId="OAuth2" clId="{32BE34EE-FF28-A241-8DF1-442692E144F1}" dt="2019-07-14T14:00:09.414" v="2863" actId="1076"/>
          <ac:picMkLst>
            <pc:docMk/>
            <pc:sldMk cId="1088318979" sldId="386"/>
            <ac:picMk id="10" creationId="{A2D4677B-40E4-E845-A2C2-43535BF7B57F}"/>
          </ac:picMkLst>
        </pc:picChg>
      </pc:sldChg>
      <pc:sldChg chg="modSp add">
        <pc:chgData name="Chad Haldeman-Englert" userId="24675263_tp_dropbox" providerId="OAuth2" clId="{32BE34EE-FF28-A241-8DF1-442692E144F1}" dt="2019-07-14T20:34:38.192" v="5432" actId="20577"/>
        <pc:sldMkLst>
          <pc:docMk/>
          <pc:sldMk cId="1335961663" sldId="387"/>
        </pc:sldMkLst>
        <pc:spChg chg="mod">
          <ac:chgData name="Chad Haldeman-Englert" userId="24675263_tp_dropbox" providerId="OAuth2" clId="{32BE34EE-FF28-A241-8DF1-442692E144F1}" dt="2019-07-14T14:33:24.138" v="3209" actId="20577"/>
          <ac:spMkLst>
            <pc:docMk/>
            <pc:sldMk cId="1335961663" sldId="387"/>
            <ac:spMk id="2" creationId="{3D5565D4-EB4D-5E4C-A42A-E6D88FF1CA4A}"/>
          </ac:spMkLst>
        </pc:spChg>
        <pc:spChg chg="mod">
          <ac:chgData name="Chad Haldeman-Englert" userId="24675263_tp_dropbox" providerId="OAuth2" clId="{32BE34EE-FF28-A241-8DF1-442692E144F1}" dt="2019-07-14T20:34:38.192" v="5432" actId="20577"/>
          <ac:spMkLst>
            <pc:docMk/>
            <pc:sldMk cId="1335961663" sldId="387"/>
            <ac:spMk id="3" creationId="{7A345472-FBF2-EE42-8161-CA17839B988B}"/>
          </ac:spMkLst>
        </pc:spChg>
      </pc:sldChg>
      <pc:sldChg chg="addSp delSp modSp add">
        <pc:chgData name="Chad Haldeman-Englert" userId="24675263_tp_dropbox" providerId="OAuth2" clId="{32BE34EE-FF28-A241-8DF1-442692E144F1}" dt="2019-07-14T20:40:42.771" v="5672" actId="1076"/>
        <pc:sldMkLst>
          <pc:docMk/>
          <pc:sldMk cId="1535500790" sldId="388"/>
        </pc:sldMkLst>
        <pc:spChg chg="mod">
          <ac:chgData name="Chad Haldeman-Englert" userId="24675263_tp_dropbox" providerId="OAuth2" clId="{32BE34EE-FF28-A241-8DF1-442692E144F1}" dt="2019-07-14T14:43:07.613" v="3441" actId="20577"/>
          <ac:spMkLst>
            <pc:docMk/>
            <pc:sldMk cId="1535500790" sldId="388"/>
            <ac:spMk id="2" creationId="{3D5565D4-EB4D-5E4C-A42A-E6D88FF1CA4A}"/>
          </ac:spMkLst>
        </pc:spChg>
        <pc:spChg chg="del">
          <ac:chgData name="Chad Haldeman-Englert" userId="24675263_tp_dropbox" providerId="OAuth2" clId="{32BE34EE-FF28-A241-8DF1-442692E144F1}" dt="2019-07-14T14:43:50.724" v="3442" actId="22"/>
          <ac:spMkLst>
            <pc:docMk/>
            <pc:sldMk cId="1535500790" sldId="388"/>
            <ac:spMk id="3" creationId="{7A345472-FBF2-EE42-8161-CA17839B988B}"/>
          </ac:spMkLst>
        </pc:spChg>
        <pc:spChg chg="add del">
          <ac:chgData name="Chad Haldeman-Englert" userId="24675263_tp_dropbox" providerId="OAuth2" clId="{32BE34EE-FF28-A241-8DF1-442692E144F1}" dt="2019-07-14T20:40:24.102" v="5666" actId="478"/>
          <ac:spMkLst>
            <pc:docMk/>
            <pc:sldMk cId="1535500790" sldId="388"/>
            <ac:spMk id="13" creationId="{EBC8F777-16F8-7F4A-AA77-0429854F13C0}"/>
          </ac:spMkLst>
        </pc:spChg>
        <pc:spChg chg="add mod">
          <ac:chgData name="Chad Haldeman-Englert" userId="24675263_tp_dropbox" providerId="OAuth2" clId="{32BE34EE-FF28-A241-8DF1-442692E144F1}" dt="2019-07-14T20:40:42.771" v="5672" actId="1076"/>
          <ac:spMkLst>
            <pc:docMk/>
            <pc:sldMk cId="1535500790" sldId="388"/>
            <ac:spMk id="14" creationId="{EFD5040A-743B-4243-9A31-C7452DDF2879}"/>
          </ac:spMkLst>
        </pc:spChg>
        <pc:spChg chg="add mod">
          <ac:chgData name="Chad Haldeman-Englert" userId="24675263_tp_dropbox" providerId="OAuth2" clId="{32BE34EE-FF28-A241-8DF1-442692E144F1}" dt="2019-07-14T20:40:33.012" v="5669" actId="1076"/>
          <ac:spMkLst>
            <pc:docMk/>
            <pc:sldMk cId="1535500790" sldId="388"/>
            <ac:spMk id="16" creationId="{E9AC6DBC-C5C5-974C-833C-03CAC2D5F110}"/>
          </ac:spMkLst>
        </pc:spChg>
        <pc:spChg chg="add del mod">
          <ac:chgData name="Chad Haldeman-Englert" userId="24675263_tp_dropbox" providerId="OAuth2" clId="{32BE34EE-FF28-A241-8DF1-442692E144F1}" dt="2019-07-14T20:39:10.090" v="5620" actId="21"/>
          <ac:spMkLst>
            <pc:docMk/>
            <pc:sldMk cId="1535500790" sldId="388"/>
            <ac:spMk id="18" creationId="{B5FC4AEC-FF0B-054B-91E2-B59CD387A286}"/>
          </ac:spMkLst>
        </pc:spChg>
        <pc:picChg chg="add mod">
          <ac:chgData name="Chad Haldeman-Englert" userId="24675263_tp_dropbox" providerId="OAuth2" clId="{32BE34EE-FF28-A241-8DF1-442692E144F1}" dt="2019-07-14T20:40:37.194" v="5671" actId="1076"/>
          <ac:picMkLst>
            <pc:docMk/>
            <pc:sldMk cId="1535500790" sldId="388"/>
            <ac:picMk id="6" creationId="{BE6EDA76-BBCF-9F4C-93BE-DE74DB190A61}"/>
          </ac:picMkLst>
        </pc:picChg>
        <pc:picChg chg="add mod">
          <ac:chgData name="Chad Haldeman-Englert" userId="24675263_tp_dropbox" providerId="OAuth2" clId="{32BE34EE-FF28-A241-8DF1-442692E144F1}" dt="2019-07-14T20:40:29.110" v="5668" actId="14100"/>
          <ac:picMkLst>
            <pc:docMk/>
            <pc:sldMk cId="1535500790" sldId="388"/>
            <ac:picMk id="9" creationId="{A87C3685-C772-7A41-A5B0-F6488950689A}"/>
          </ac:picMkLst>
        </pc:picChg>
        <pc:picChg chg="add del mod">
          <ac:chgData name="Chad Haldeman-Englert" userId="24675263_tp_dropbox" providerId="OAuth2" clId="{32BE34EE-FF28-A241-8DF1-442692E144F1}" dt="2019-07-14T20:39:05.018" v="5619" actId="478"/>
          <ac:picMkLst>
            <pc:docMk/>
            <pc:sldMk cId="1535500790" sldId="388"/>
            <ac:picMk id="12" creationId="{47CEAD8D-9FE6-EF4F-9EE9-FC09965EA5AB}"/>
          </ac:picMkLst>
        </pc:picChg>
      </pc:sldChg>
      <pc:sldChg chg="addSp delSp modSp add">
        <pc:chgData name="Chad Haldeman-Englert" userId="24675263_tp_dropbox" providerId="OAuth2" clId="{32BE34EE-FF28-A241-8DF1-442692E144F1}" dt="2019-07-14T20:40:18.319" v="5665" actId="20577"/>
        <pc:sldMkLst>
          <pc:docMk/>
          <pc:sldMk cId="933368793" sldId="389"/>
        </pc:sldMkLst>
        <pc:spChg chg="mod">
          <ac:chgData name="Chad Haldeman-Englert" userId="24675263_tp_dropbox" providerId="OAuth2" clId="{32BE34EE-FF28-A241-8DF1-442692E144F1}" dt="2019-07-14T20:40:18.319" v="5665" actId="20577"/>
          <ac:spMkLst>
            <pc:docMk/>
            <pc:sldMk cId="933368793" sldId="389"/>
            <ac:spMk id="2" creationId="{3D5565D4-EB4D-5E4C-A42A-E6D88FF1CA4A}"/>
          </ac:spMkLst>
        </pc:spChg>
        <pc:spChg chg="del">
          <ac:chgData name="Chad Haldeman-Englert" userId="24675263_tp_dropbox" providerId="OAuth2" clId="{32BE34EE-FF28-A241-8DF1-442692E144F1}" dt="2019-07-14T14:46:05.339" v="3459" actId="22"/>
          <ac:spMkLst>
            <pc:docMk/>
            <pc:sldMk cId="933368793" sldId="389"/>
            <ac:spMk id="3" creationId="{7A345472-FBF2-EE42-8161-CA17839B988B}"/>
          </ac:spMkLst>
        </pc:spChg>
        <pc:spChg chg="add mod">
          <ac:chgData name="Chad Haldeman-Englert" userId="24675263_tp_dropbox" providerId="OAuth2" clId="{32BE34EE-FF28-A241-8DF1-442692E144F1}" dt="2019-07-14T20:39:40.821" v="5627" actId="1076"/>
          <ac:spMkLst>
            <pc:docMk/>
            <pc:sldMk cId="933368793" sldId="389"/>
            <ac:spMk id="11" creationId="{8355B9D9-96ED-A245-8CC5-7E14B07B56C0}"/>
          </ac:spMkLst>
        </pc:spChg>
        <pc:spChg chg="add mod">
          <ac:chgData name="Chad Haldeman-Englert" userId="24675263_tp_dropbox" providerId="OAuth2" clId="{32BE34EE-FF28-A241-8DF1-442692E144F1}" dt="2019-07-14T20:40:04.029" v="5651" actId="20577"/>
          <ac:spMkLst>
            <pc:docMk/>
            <pc:sldMk cId="933368793" sldId="389"/>
            <ac:spMk id="13" creationId="{2C72F2E9-A010-164B-B436-98CD8D71CDD9}"/>
          </ac:spMkLst>
        </pc:spChg>
        <pc:picChg chg="add mod">
          <ac:chgData name="Chad Haldeman-Englert" userId="24675263_tp_dropbox" providerId="OAuth2" clId="{32BE34EE-FF28-A241-8DF1-442692E144F1}" dt="2019-07-14T20:39:24.110" v="5624" actId="1076"/>
          <ac:picMkLst>
            <pc:docMk/>
            <pc:sldMk cId="933368793" sldId="389"/>
            <ac:picMk id="6" creationId="{1F8B779D-6CE5-6F46-9276-4E241FE14DB3}"/>
          </ac:picMkLst>
        </pc:picChg>
        <pc:picChg chg="add mod">
          <ac:chgData name="Chad Haldeman-Englert" userId="24675263_tp_dropbox" providerId="OAuth2" clId="{32BE34EE-FF28-A241-8DF1-442692E144F1}" dt="2019-07-14T20:39:28.190" v="5625" actId="1076"/>
          <ac:picMkLst>
            <pc:docMk/>
            <pc:sldMk cId="933368793" sldId="389"/>
            <ac:picMk id="9" creationId="{53353D0F-3FA9-0948-9EA2-13434B3D8B22}"/>
          </ac:picMkLst>
        </pc:picChg>
      </pc:sldChg>
      <pc:sldChg chg="addSp delSp modSp new ord">
        <pc:chgData name="Chad Haldeman-Englert" userId="24675263_tp_dropbox" providerId="OAuth2" clId="{32BE34EE-FF28-A241-8DF1-442692E144F1}" dt="2019-07-14T20:44:00.544" v="5878" actId="20577"/>
        <pc:sldMkLst>
          <pc:docMk/>
          <pc:sldMk cId="1032139578" sldId="390"/>
        </pc:sldMkLst>
        <pc:spChg chg="mod">
          <ac:chgData name="Chad Haldeman-Englert" userId="24675263_tp_dropbox" providerId="OAuth2" clId="{32BE34EE-FF28-A241-8DF1-442692E144F1}" dt="2019-07-14T14:47:15.247" v="3487" actId="20577"/>
          <ac:spMkLst>
            <pc:docMk/>
            <pc:sldMk cId="1032139578" sldId="390"/>
            <ac:spMk id="2" creationId="{972F91C3-2834-8A41-8250-464967A68405}"/>
          </ac:spMkLst>
        </pc:spChg>
        <pc:spChg chg="del">
          <ac:chgData name="Chad Haldeman-Englert" userId="24675263_tp_dropbox" providerId="OAuth2" clId="{32BE34EE-FF28-A241-8DF1-442692E144F1}" dt="2019-07-14T14:48:18.378" v="3488" actId="22"/>
          <ac:spMkLst>
            <pc:docMk/>
            <pc:sldMk cId="1032139578" sldId="390"/>
            <ac:spMk id="3" creationId="{6C45A393-881E-8849-9A83-A08127AC77C2}"/>
          </ac:spMkLst>
        </pc:spChg>
        <pc:spChg chg="add mod">
          <ac:chgData name="Chad Haldeman-Englert" userId="24675263_tp_dropbox" providerId="OAuth2" clId="{32BE34EE-FF28-A241-8DF1-442692E144F1}" dt="2019-07-14T20:43:52.657" v="5839" actId="20577"/>
          <ac:spMkLst>
            <pc:docMk/>
            <pc:sldMk cId="1032139578" sldId="390"/>
            <ac:spMk id="14" creationId="{5EB4299B-C731-4349-B76B-9C9ABEFDED17}"/>
          </ac:spMkLst>
        </pc:spChg>
        <pc:spChg chg="add mod">
          <ac:chgData name="Chad Haldeman-Englert" userId="24675263_tp_dropbox" providerId="OAuth2" clId="{32BE34EE-FF28-A241-8DF1-442692E144F1}" dt="2019-07-14T20:44:00.544" v="5878" actId="20577"/>
          <ac:spMkLst>
            <pc:docMk/>
            <pc:sldMk cId="1032139578" sldId="390"/>
            <ac:spMk id="16" creationId="{B7FF19F9-9D87-5D4D-AED5-01C86AB4D309}"/>
          </ac:spMkLst>
        </pc:spChg>
        <pc:spChg chg="add mod">
          <ac:chgData name="Chad Haldeman-Englert" userId="24675263_tp_dropbox" providerId="OAuth2" clId="{32BE34EE-FF28-A241-8DF1-442692E144F1}" dt="2019-07-14T20:43:38.472" v="5816" actId="20577"/>
          <ac:spMkLst>
            <pc:docMk/>
            <pc:sldMk cId="1032139578" sldId="390"/>
            <ac:spMk id="18" creationId="{EC87FAFA-3C30-EA4C-ABD6-7FC6EB566C4E}"/>
          </ac:spMkLst>
        </pc:spChg>
        <pc:picChg chg="add mod">
          <ac:chgData name="Chad Haldeman-Englert" userId="24675263_tp_dropbox" providerId="OAuth2" clId="{32BE34EE-FF28-A241-8DF1-442692E144F1}" dt="2019-07-14T20:41:22.307" v="5677" actId="14100"/>
          <ac:picMkLst>
            <pc:docMk/>
            <pc:sldMk cId="1032139578" sldId="390"/>
            <ac:picMk id="6" creationId="{B1F9137E-9A8D-7945-B9B1-0A5B1C1150B0}"/>
          </ac:picMkLst>
        </pc:picChg>
        <pc:picChg chg="add mod">
          <ac:chgData name="Chad Haldeman-Englert" userId="24675263_tp_dropbox" providerId="OAuth2" clId="{32BE34EE-FF28-A241-8DF1-442692E144F1}" dt="2019-07-14T20:41:31.131" v="5696" actId="1038"/>
          <ac:picMkLst>
            <pc:docMk/>
            <pc:sldMk cId="1032139578" sldId="390"/>
            <ac:picMk id="9" creationId="{1DBE6E3F-5CB0-1940-96DB-24F5780DFF07}"/>
          </ac:picMkLst>
        </pc:picChg>
        <pc:picChg chg="add mod">
          <ac:chgData name="Chad Haldeman-Englert" userId="24675263_tp_dropbox" providerId="OAuth2" clId="{32BE34EE-FF28-A241-8DF1-442692E144F1}" dt="2019-07-14T20:41:16.224" v="5676" actId="14100"/>
          <ac:picMkLst>
            <pc:docMk/>
            <pc:sldMk cId="1032139578" sldId="390"/>
            <ac:picMk id="12" creationId="{CCB6D449-4150-FB4B-A061-2255FC353F68}"/>
          </ac:picMkLst>
        </pc:picChg>
      </pc:sldChg>
      <pc:sldChg chg="addSp delSp modSp add mod modClrScheme chgLayout">
        <pc:chgData name="Chad Haldeman-Englert" userId="24675263_tp_dropbox" providerId="OAuth2" clId="{32BE34EE-FF28-A241-8DF1-442692E144F1}" dt="2019-07-14T20:44:12.875" v="5879" actId="14100"/>
        <pc:sldMkLst>
          <pc:docMk/>
          <pc:sldMk cId="1005592239" sldId="391"/>
        </pc:sldMkLst>
        <pc:spChg chg="mod ord">
          <ac:chgData name="Chad Haldeman-Englert" userId="24675263_tp_dropbox" providerId="OAuth2" clId="{32BE34EE-FF28-A241-8DF1-442692E144F1}" dt="2019-07-14T14:52:35.192" v="3558" actId="700"/>
          <ac:spMkLst>
            <pc:docMk/>
            <pc:sldMk cId="1005592239" sldId="391"/>
            <ac:spMk id="2" creationId="{972F91C3-2834-8A41-8250-464967A68405}"/>
          </ac:spMkLst>
        </pc:spChg>
        <pc:spChg chg="del">
          <ac:chgData name="Chad Haldeman-Englert" userId="24675263_tp_dropbox" providerId="OAuth2" clId="{32BE34EE-FF28-A241-8DF1-442692E144F1}" dt="2019-07-14T14:50:44.298" v="3546" actId="22"/>
          <ac:spMkLst>
            <pc:docMk/>
            <pc:sldMk cId="1005592239" sldId="391"/>
            <ac:spMk id="3" creationId="{6C45A393-881E-8849-9A83-A08127AC77C2}"/>
          </ac:spMkLst>
        </pc:spChg>
        <pc:spChg chg="add mod ord">
          <ac:chgData name="Chad Haldeman-Englert" userId="24675263_tp_dropbox" providerId="OAuth2" clId="{32BE34EE-FF28-A241-8DF1-442692E144F1}" dt="2019-07-14T14:57:51.859" v="3959" actId="14100"/>
          <ac:spMkLst>
            <pc:docMk/>
            <pc:sldMk cId="1005592239" sldId="391"/>
            <ac:spMk id="11" creationId="{29BEA818-BEC6-1140-A048-68D3C8B1E390}"/>
          </ac:spMkLst>
        </pc:spChg>
        <pc:spChg chg="add del mod ord">
          <ac:chgData name="Chad Haldeman-Englert" userId="24675263_tp_dropbox" providerId="OAuth2" clId="{32BE34EE-FF28-A241-8DF1-442692E144F1}" dt="2019-07-14T14:52:43.099" v="3560" actId="22"/>
          <ac:spMkLst>
            <pc:docMk/>
            <pc:sldMk cId="1005592239" sldId="391"/>
            <ac:spMk id="12" creationId="{BC3C107A-4B33-854D-984C-74EDD9B81E54}"/>
          </ac:spMkLst>
        </pc:spChg>
        <pc:picChg chg="add del mod">
          <ac:chgData name="Chad Haldeman-Englert" userId="24675263_tp_dropbox" providerId="OAuth2" clId="{32BE34EE-FF28-A241-8DF1-442692E144F1}" dt="2019-07-14T14:52:31.877" v="3557" actId="478"/>
          <ac:picMkLst>
            <pc:docMk/>
            <pc:sldMk cId="1005592239" sldId="391"/>
            <ac:picMk id="6" creationId="{3C0CEC2E-6525-4D41-AFD7-E378C2BE4559}"/>
          </ac:picMkLst>
        </pc:picChg>
        <pc:picChg chg="add del mod">
          <ac:chgData name="Chad Haldeman-Englert" userId="24675263_tp_dropbox" providerId="OAuth2" clId="{32BE34EE-FF28-A241-8DF1-442692E144F1}" dt="2019-07-14T14:52:38.898" v="3559" actId="478"/>
          <ac:picMkLst>
            <pc:docMk/>
            <pc:sldMk cId="1005592239" sldId="391"/>
            <ac:picMk id="9" creationId="{7DD9D3A3-1237-2840-9DA6-27F0857F99D4}"/>
          </ac:picMkLst>
        </pc:picChg>
        <pc:picChg chg="add mod">
          <ac:chgData name="Chad Haldeman-Englert" userId="24675263_tp_dropbox" providerId="OAuth2" clId="{32BE34EE-FF28-A241-8DF1-442692E144F1}" dt="2019-07-14T20:44:12.875" v="5879" actId="14100"/>
          <ac:picMkLst>
            <pc:docMk/>
            <pc:sldMk cId="1005592239" sldId="391"/>
            <ac:picMk id="15" creationId="{54BFA758-2A5F-114C-BDD8-2DBFEACD8416}"/>
          </ac:picMkLst>
        </pc:picChg>
      </pc:sldChg>
      <pc:sldChg chg="addSp delSp modSp add mod modClrScheme chgLayout">
        <pc:chgData name="Chad Haldeman-Englert" userId="24675263_tp_dropbox" providerId="OAuth2" clId="{32BE34EE-FF28-A241-8DF1-442692E144F1}" dt="2019-07-14T20:24:01.961" v="5084" actId="20577"/>
        <pc:sldMkLst>
          <pc:docMk/>
          <pc:sldMk cId="2406712618" sldId="392"/>
        </pc:sldMkLst>
        <pc:spChg chg="mod ord">
          <ac:chgData name="Chad Haldeman-Englert" userId="24675263_tp_dropbox" providerId="OAuth2" clId="{32BE34EE-FF28-A241-8DF1-442692E144F1}" dt="2019-07-14T14:58:57.517" v="4013" actId="700"/>
          <ac:spMkLst>
            <pc:docMk/>
            <pc:sldMk cId="2406712618" sldId="392"/>
            <ac:spMk id="2" creationId="{972F91C3-2834-8A41-8250-464967A68405}"/>
          </ac:spMkLst>
        </pc:spChg>
        <pc:spChg chg="mod ord">
          <ac:chgData name="Chad Haldeman-Englert" userId="24675263_tp_dropbox" providerId="OAuth2" clId="{32BE34EE-FF28-A241-8DF1-442692E144F1}" dt="2019-07-14T20:24:01.961" v="5084" actId="20577"/>
          <ac:spMkLst>
            <pc:docMk/>
            <pc:sldMk cId="2406712618" sldId="392"/>
            <ac:spMk id="3" creationId="{6C45A393-881E-8849-9A83-A08127AC77C2}"/>
          </ac:spMkLst>
        </pc:spChg>
        <pc:spChg chg="add del mod ord">
          <ac:chgData name="Chad Haldeman-Englert" userId="24675263_tp_dropbox" providerId="OAuth2" clId="{32BE34EE-FF28-A241-8DF1-442692E144F1}" dt="2019-07-14T19:44:08.483" v="4227" actId="22"/>
          <ac:spMkLst>
            <pc:docMk/>
            <pc:sldMk cId="2406712618" sldId="392"/>
            <ac:spMk id="4" creationId="{0D2306C6-1A10-AA42-8F18-3F51183B5FE5}"/>
          </ac:spMkLst>
        </pc:spChg>
        <pc:picChg chg="add mod">
          <ac:chgData name="Chad Haldeman-Englert" userId="24675263_tp_dropbox" providerId="OAuth2" clId="{32BE34EE-FF28-A241-8DF1-442692E144F1}" dt="2019-07-14T19:48:45.525" v="4617" actId="1076"/>
          <ac:picMkLst>
            <pc:docMk/>
            <pc:sldMk cId="2406712618" sldId="392"/>
            <ac:picMk id="7" creationId="{09DB9D0D-CACB-DA4C-BC51-973BB3F7A2BC}"/>
          </ac:picMkLst>
        </pc:picChg>
      </pc:sldChg>
      <pc:sldChg chg="addSp delSp modSp add mod modClrScheme chgLayout">
        <pc:chgData name="Chad Haldeman-Englert" userId="24675263_tp_dropbox" providerId="OAuth2" clId="{32BE34EE-FF28-A241-8DF1-442692E144F1}" dt="2019-07-14T20:45:08.844" v="5896" actId="20577"/>
        <pc:sldMkLst>
          <pc:docMk/>
          <pc:sldMk cId="345358232" sldId="393"/>
        </pc:sldMkLst>
        <pc:spChg chg="mod ord">
          <ac:chgData name="Chad Haldeman-Englert" userId="24675263_tp_dropbox" providerId="OAuth2" clId="{32BE34EE-FF28-A241-8DF1-442692E144F1}" dt="2019-07-14T14:58:52.444" v="4012" actId="700"/>
          <ac:spMkLst>
            <pc:docMk/>
            <pc:sldMk cId="345358232" sldId="393"/>
            <ac:spMk id="2" creationId="{972F91C3-2834-8A41-8250-464967A68405}"/>
          </ac:spMkLst>
        </pc:spChg>
        <pc:spChg chg="mod ord">
          <ac:chgData name="Chad Haldeman-Englert" userId="24675263_tp_dropbox" providerId="OAuth2" clId="{32BE34EE-FF28-A241-8DF1-442692E144F1}" dt="2019-07-14T20:45:08.844" v="5896" actId="20577"/>
          <ac:spMkLst>
            <pc:docMk/>
            <pc:sldMk cId="345358232" sldId="393"/>
            <ac:spMk id="3" creationId="{6C45A393-881E-8849-9A83-A08127AC77C2}"/>
          </ac:spMkLst>
        </pc:spChg>
        <pc:spChg chg="add del mod ord">
          <ac:chgData name="Chad Haldeman-Englert" userId="24675263_tp_dropbox" providerId="OAuth2" clId="{32BE34EE-FF28-A241-8DF1-442692E144F1}" dt="2019-07-14T19:57:56.125" v="4746" actId="22"/>
          <ac:spMkLst>
            <pc:docMk/>
            <pc:sldMk cId="345358232" sldId="393"/>
            <ac:spMk id="4" creationId="{21F6B8C0-C7AA-9F4B-B4C0-E772929A93BD}"/>
          </ac:spMkLst>
        </pc:spChg>
        <pc:picChg chg="add mod">
          <ac:chgData name="Chad Haldeman-Englert" userId="24675263_tp_dropbox" providerId="OAuth2" clId="{32BE34EE-FF28-A241-8DF1-442692E144F1}" dt="2019-07-14T19:58:09.721" v="4761" actId="1035"/>
          <ac:picMkLst>
            <pc:docMk/>
            <pc:sldMk cId="345358232" sldId="393"/>
            <ac:picMk id="7" creationId="{80A0F1A6-A799-5C4B-A169-B2FBF85CDA83}"/>
          </ac:picMkLst>
        </pc:picChg>
      </pc:sldChg>
      <pc:sldChg chg="delSp modSp add mod modClrScheme chgLayout">
        <pc:chgData name="Chad Haldeman-Englert" userId="24675263_tp_dropbox" providerId="OAuth2" clId="{32BE34EE-FF28-A241-8DF1-442692E144F1}" dt="2019-07-14T20:45:49.661" v="5951" actId="20577"/>
        <pc:sldMkLst>
          <pc:docMk/>
          <pc:sldMk cId="2746433346" sldId="394"/>
        </pc:sldMkLst>
        <pc:spChg chg="mod ord">
          <ac:chgData name="Chad Haldeman-Englert" userId="24675263_tp_dropbox" providerId="OAuth2" clId="{32BE34EE-FF28-A241-8DF1-442692E144F1}" dt="2019-07-14T19:46:13.589" v="4327" actId="700"/>
          <ac:spMkLst>
            <pc:docMk/>
            <pc:sldMk cId="2746433346" sldId="394"/>
            <ac:spMk id="2" creationId="{972F91C3-2834-8A41-8250-464967A68405}"/>
          </ac:spMkLst>
        </pc:spChg>
        <pc:spChg chg="mod ord">
          <ac:chgData name="Chad Haldeman-Englert" userId="24675263_tp_dropbox" providerId="OAuth2" clId="{32BE34EE-FF28-A241-8DF1-442692E144F1}" dt="2019-07-14T20:45:49.661" v="5951" actId="20577"/>
          <ac:spMkLst>
            <pc:docMk/>
            <pc:sldMk cId="2746433346" sldId="394"/>
            <ac:spMk id="3" creationId="{6C45A393-881E-8849-9A83-A08127AC77C2}"/>
          </ac:spMkLst>
        </pc:spChg>
        <pc:spChg chg="del">
          <ac:chgData name="Chad Haldeman-Englert" userId="24675263_tp_dropbox" providerId="OAuth2" clId="{32BE34EE-FF28-A241-8DF1-442692E144F1}" dt="2019-07-14T19:46:13.589" v="4327" actId="700"/>
          <ac:spMkLst>
            <pc:docMk/>
            <pc:sldMk cId="2746433346" sldId="394"/>
            <ac:spMk id="4" creationId="{21F6B8C0-C7AA-9F4B-B4C0-E772929A93BD}"/>
          </ac:spMkLst>
        </pc:spChg>
      </pc:sldChg>
    </pc:docChg>
  </pc:docChgLst>
  <pc:docChgLst>
    <pc:chgData name="Chad Haldeman-Englert" userId="24675263_tp_dropbox" providerId="OAuth2" clId="{D7FA5443-4246-0749-BE25-E4C9E0A4B359}"/>
    <pc:docChg chg="undo custSel addSld delSld modSld">
      <pc:chgData name="Chad Haldeman-Englert" userId="24675263_tp_dropbox" providerId="OAuth2" clId="{D7FA5443-4246-0749-BE25-E4C9E0A4B359}" dt="2019-07-13T00:55:15.699" v="131" actId="571"/>
      <pc:docMkLst>
        <pc:docMk/>
      </pc:docMkLst>
      <pc:sldChg chg="addSp delSp modSp">
        <pc:chgData name="Chad Haldeman-Englert" userId="24675263_tp_dropbox" providerId="OAuth2" clId="{D7FA5443-4246-0749-BE25-E4C9E0A4B359}" dt="2019-07-13T00:53:12.473" v="82" actId="1036"/>
        <pc:sldMkLst>
          <pc:docMk/>
          <pc:sldMk cId="1883134394" sldId="348"/>
        </pc:sldMkLst>
        <pc:spChg chg="del">
          <ac:chgData name="Chad Haldeman-Englert" userId="24675263_tp_dropbox" providerId="OAuth2" clId="{D7FA5443-4246-0749-BE25-E4C9E0A4B359}" dt="2019-07-13T00:42:44.531" v="0" actId="478"/>
          <ac:spMkLst>
            <pc:docMk/>
            <pc:sldMk cId="1883134394" sldId="348"/>
            <ac:spMk id="2" creationId="{2AA2724F-071D-C543-8100-C6005D06681D}"/>
          </ac:spMkLst>
        </pc:spChg>
        <pc:spChg chg="add del mod">
          <ac:chgData name="Chad Haldeman-Englert" userId="24675263_tp_dropbox" providerId="OAuth2" clId="{D7FA5443-4246-0749-BE25-E4C9E0A4B359}" dt="2019-07-13T00:53:12.473" v="82" actId="1036"/>
          <ac:spMkLst>
            <pc:docMk/>
            <pc:sldMk cId="1883134394" sldId="348"/>
            <ac:spMk id="3" creationId="{E4115794-FA2A-FD41-8A40-9947ECFC973C}"/>
          </ac:spMkLst>
        </pc:spChg>
      </pc:sldChg>
      <pc:sldChg chg="del">
        <pc:chgData name="Chad Haldeman-Englert" userId="24675263_tp_dropbox" providerId="OAuth2" clId="{D7FA5443-4246-0749-BE25-E4C9E0A4B359}" dt="2019-07-13T00:54:14.916" v="95" actId="2696"/>
        <pc:sldMkLst>
          <pc:docMk/>
          <pc:sldMk cId="304325927" sldId="349"/>
        </pc:sldMkLst>
      </pc:sldChg>
      <pc:sldChg chg="del">
        <pc:chgData name="Chad Haldeman-Englert" userId="24675263_tp_dropbox" providerId="OAuth2" clId="{D7FA5443-4246-0749-BE25-E4C9E0A4B359}" dt="2019-07-13T00:54:46.399" v="97" actId="2696"/>
        <pc:sldMkLst>
          <pc:docMk/>
          <pc:sldMk cId="1558206331" sldId="350"/>
        </pc:sldMkLst>
      </pc:sldChg>
      <pc:sldChg chg="del">
        <pc:chgData name="Chad Haldeman-Englert" userId="24675263_tp_dropbox" providerId="OAuth2" clId="{D7FA5443-4246-0749-BE25-E4C9E0A4B359}" dt="2019-07-13T00:54:50.098" v="102" actId="2696"/>
        <pc:sldMkLst>
          <pc:docMk/>
          <pc:sldMk cId="543860536" sldId="351"/>
        </pc:sldMkLst>
      </pc:sldChg>
      <pc:sldChg chg="del">
        <pc:chgData name="Chad Haldeman-Englert" userId="24675263_tp_dropbox" providerId="OAuth2" clId="{D7FA5443-4246-0749-BE25-E4C9E0A4B359}" dt="2019-07-13T00:54:53.237" v="110" actId="2696"/>
        <pc:sldMkLst>
          <pc:docMk/>
          <pc:sldMk cId="3598179305" sldId="352"/>
        </pc:sldMkLst>
      </pc:sldChg>
      <pc:sldChg chg="del">
        <pc:chgData name="Chad Haldeman-Englert" userId="24675263_tp_dropbox" providerId="OAuth2" clId="{D7FA5443-4246-0749-BE25-E4C9E0A4B359}" dt="2019-07-13T00:54:54.264" v="114" actId="2696"/>
        <pc:sldMkLst>
          <pc:docMk/>
          <pc:sldMk cId="1871991389" sldId="353"/>
        </pc:sldMkLst>
      </pc:sldChg>
      <pc:sldChg chg="del">
        <pc:chgData name="Chad Haldeman-Englert" userId="24675263_tp_dropbox" providerId="OAuth2" clId="{D7FA5443-4246-0749-BE25-E4C9E0A4B359}" dt="2019-07-13T00:54:56.053" v="118" actId="2696"/>
        <pc:sldMkLst>
          <pc:docMk/>
          <pc:sldMk cId="2441432701" sldId="355"/>
        </pc:sldMkLst>
      </pc:sldChg>
      <pc:sldChg chg="del">
        <pc:chgData name="Chad Haldeman-Englert" userId="24675263_tp_dropbox" providerId="OAuth2" clId="{D7FA5443-4246-0749-BE25-E4C9E0A4B359}" dt="2019-07-13T00:54:56.739" v="120" actId="2696"/>
        <pc:sldMkLst>
          <pc:docMk/>
          <pc:sldMk cId="3441339181" sldId="356"/>
        </pc:sldMkLst>
      </pc:sldChg>
      <pc:sldChg chg="del">
        <pc:chgData name="Chad Haldeman-Englert" userId="24675263_tp_dropbox" providerId="OAuth2" clId="{D7FA5443-4246-0749-BE25-E4C9E0A4B359}" dt="2019-07-13T00:54:52.616" v="108" actId="2696"/>
        <pc:sldMkLst>
          <pc:docMk/>
          <pc:sldMk cId="1086525717" sldId="357"/>
        </pc:sldMkLst>
      </pc:sldChg>
      <pc:sldChg chg="del">
        <pc:chgData name="Chad Haldeman-Englert" userId="24675263_tp_dropbox" providerId="OAuth2" clId="{D7FA5443-4246-0749-BE25-E4C9E0A4B359}" dt="2019-07-13T00:54:59.494" v="127" actId="2696"/>
        <pc:sldMkLst>
          <pc:docMk/>
          <pc:sldMk cId="3070415663" sldId="358"/>
        </pc:sldMkLst>
      </pc:sldChg>
      <pc:sldChg chg="del">
        <pc:chgData name="Chad Haldeman-Englert" userId="24675263_tp_dropbox" providerId="OAuth2" clId="{D7FA5443-4246-0749-BE25-E4C9E0A4B359}" dt="2019-07-13T00:54:52.208" v="107" actId="2696"/>
        <pc:sldMkLst>
          <pc:docMk/>
          <pc:sldMk cId="2248319254" sldId="360"/>
        </pc:sldMkLst>
      </pc:sldChg>
      <pc:sldChg chg="del">
        <pc:chgData name="Chad Haldeman-Englert" userId="24675263_tp_dropbox" providerId="OAuth2" clId="{D7FA5443-4246-0749-BE25-E4C9E0A4B359}" dt="2019-07-13T00:54:59.896" v="128" actId="2696"/>
        <pc:sldMkLst>
          <pc:docMk/>
          <pc:sldMk cId="659952764" sldId="361"/>
        </pc:sldMkLst>
      </pc:sldChg>
      <pc:sldChg chg="del">
        <pc:chgData name="Chad Haldeman-Englert" userId="24675263_tp_dropbox" providerId="OAuth2" clId="{D7FA5443-4246-0749-BE25-E4C9E0A4B359}" dt="2019-07-13T00:54:51.896" v="106" actId="2696"/>
        <pc:sldMkLst>
          <pc:docMk/>
          <pc:sldMk cId="2020669687" sldId="364"/>
        </pc:sldMkLst>
      </pc:sldChg>
      <pc:sldChg chg="del">
        <pc:chgData name="Chad Haldeman-Englert" userId="24675263_tp_dropbox" providerId="OAuth2" clId="{D7FA5443-4246-0749-BE25-E4C9E0A4B359}" dt="2019-07-13T00:54:53.997" v="113" actId="2696"/>
        <pc:sldMkLst>
          <pc:docMk/>
          <pc:sldMk cId="3378240026" sldId="365"/>
        </pc:sldMkLst>
      </pc:sldChg>
      <pc:sldChg chg="del">
        <pc:chgData name="Chad Haldeman-Englert" userId="24675263_tp_dropbox" providerId="OAuth2" clId="{D7FA5443-4246-0749-BE25-E4C9E0A4B359}" dt="2019-07-13T00:54:55.722" v="117" actId="2696"/>
        <pc:sldMkLst>
          <pc:docMk/>
          <pc:sldMk cId="909248184" sldId="366"/>
        </pc:sldMkLst>
      </pc:sldChg>
      <pc:sldChg chg="del">
        <pc:chgData name="Chad Haldeman-Englert" userId="24675263_tp_dropbox" providerId="OAuth2" clId="{D7FA5443-4246-0749-BE25-E4C9E0A4B359}" dt="2019-07-13T00:55:03.028" v="130" actId="2696"/>
        <pc:sldMkLst>
          <pc:docMk/>
          <pc:sldMk cId="1912616644" sldId="367"/>
        </pc:sldMkLst>
      </pc:sldChg>
      <pc:sldChg chg="del">
        <pc:chgData name="Chad Haldeman-Englert" userId="24675263_tp_dropbox" providerId="OAuth2" clId="{D7FA5443-4246-0749-BE25-E4C9E0A4B359}" dt="2019-07-13T00:55:00.370" v="129" actId="2696"/>
        <pc:sldMkLst>
          <pc:docMk/>
          <pc:sldMk cId="1886271304" sldId="368"/>
        </pc:sldMkLst>
      </pc:sldChg>
      <pc:sldChg chg="del">
        <pc:chgData name="Chad Haldeman-Englert" userId="24675263_tp_dropbox" providerId="OAuth2" clId="{D7FA5443-4246-0749-BE25-E4C9E0A4B359}" dt="2019-07-13T00:54:54.894" v="115" actId="2696"/>
        <pc:sldMkLst>
          <pc:docMk/>
          <pc:sldMk cId="1760660200" sldId="369"/>
        </pc:sldMkLst>
      </pc:sldChg>
      <pc:sldChg chg="del">
        <pc:chgData name="Chad Haldeman-Englert" userId="24675263_tp_dropbox" providerId="OAuth2" clId="{D7FA5443-4246-0749-BE25-E4C9E0A4B359}" dt="2019-07-13T00:54:50.513" v="103" actId="2696"/>
        <pc:sldMkLst>
          <pc:docMk/>
          <pc:sldMk cId="4190924850" sldId="371"/>
        </pc:sldMkLst>
      </pc:sldChg>
      <pc:sldChg chg="del">
        <pc:chgData name="Chad Haldeman-Englert" userId="24675263_tp_dropbox" providerId="OAuth2" clId="{D7FA5443-4246-0749-BE25-E4C9E0A4B359}" dt="2019-07-13T00:54:51.527" v="105" actId="2696"/>
        <pc:sldMkLst>
          <pc:docMk/>
          <pc:sldMk cId="296128883" sldId="372"/>
        </pc:sldMkLst>
      </pc:sldChg>
      <pc:sldChg chg="del">
        <pc:chgData name="Chad Haldeman-Englert" userId="24675263_tp_dropbox" providerId="OAuth2" clId="{D7FA5443-4246-0749-BE25-E4C9E0A4B359}" dt="2019-07-13T00:54:16.710" v="96" actId="2696"/>
        <pc:sldMkLst>
          <pc:docMk/>
          <pc:sldMk cId="452719159" sldId="373"/>
        </pc:sldMkLst>
      </pc:sldChg>
      <pc:sldChg chg="del">
        <pc:chgData name="Chad Haldeman-Englert" userId="24675263_tp_dropbox" providerId="OAuth2" clId="{D7FA5443-4246-0749-BE25-E4C9E0A4B359}" dt="2019-07-13T00:54:47.241" v="98" actId="2696"/>
        <pc:sldMkLst>
          <pc:docMk/>
          <pc:sldMk cId="4090427318" sldId="374"/>
        </pc:sldMkLst>
      </pc:sldChg>
      <pc:sldChg chg="del">
        <pc:chgData name="Chad Haldeman-Englert" userId="24675263_tp_dropbox" providerId="OAuth2" clId="{D7FA5443-4246-0749-BE25-E4C9E0A4B359}" dt="2019-07-13T00:54:52.946" v="109" actId="2696"/>
        <pc:sldMkLst>
          <pc:docMk/>
          <pc:sldMk cId="3646822710" sldId="375"/>
        </pc:sldMkLst>
      </pc:sldChg>
      <pc:sldChg chg="del">
        <pc:chgData name="Chad Haldeman-Englert" userId="24675263_tp_dropbox" providerId="OAuth2" clId="{D7FA5443-4246-0749-BE25-E4C9E0A4B359}" dt="2019-07-13T00:54:59.140" v="126" actId="2696"/>
        <pc:sldMkLst>
          <pc:docMk/>
          <pc:sldMk cId="3176198277" sldId="376"/>
        </pc:sldMkLst>
      </pc:sldChg>
      <pc:sldChg chg="del">
        <pc:chgData name="Chad Haldeman-Englert" userId="24675263_tp_dropbox" providerId="OAuth2" clId="{D7FA5443-4246-0749-BE25-E4C9E0A4B359}" dt="2019-07-13T00:54:57.123" v="121" actId="2696"/>
        <pc:sldMkLst>
          <pc:docMk/>
          <pc:sldMk cId="212071170" sldId="377"/>
        </pc:sldMkLst>
      </pc:sldChg>
      <pc:sldChg chg="modSp">
        <pc:chgData name="Chad Haldeman-Englert" userId="24675263_tp_dropbox" providerId="OAuth2" clId="{D7FA5443-4246-0749-BE25-E4C9E0A4B359}" dt="2019-07-13T00:54:05.507" v="93" actId="20577"/>
        <pc:sldMkLst>
          <pc:docMk/>
          <pc:sldMk cId="3898063889" sldId="378"/>
        </pc:sldMkLst>
        <pc:spChg chg="mod">
          <ac:chgData name="Chad Haldeman-Englert" userId="24675263_tp_dropbox" providerId="OAuth2" clId="{D7FA5443-4246-0749-BE25-E4C9E0A4B359}" dt="2019-07-13T00:54:05.507" v="93" actId="20577"/>
          <ac:spMkLst>
            <pc:docMk/>
            <pc:sldMk cId="3898063889" sldId="378"/>
            <ac:spMk id="2" creationId="{9754D7E8-9F30-B043-8B4F-746786A36F6B}"/>
          </ac:spMkLst>
        </pc:spChg>
        <pc:spChg chg="mod">
          <ac:chgData name="Chad Haldeman-Englert" userId="24675263_tp_dropbox" providerId="OAuth2" clId="{D7FA5443-4246-0749-BE25-E4C9E0A4B359}" dt="2019-07-13T00:53:58.673" v="83" actId="20577"/>
          <ac:spMkLst>
            <pc:docMk/>
            <pc:sldMk cId="3898063889" sldId="378"/>
            <ac:spMk id="3" creationId="{04EFFE56-9F83-F346-9055-1DC897614EDA}"/>
          </ac:spMkLst>
        </pc:spChg>
      </pc:sldChg>
      <pc:sldChg chg="del">
        <pc:chgData name="Chad Haldeman-Englert" userId="24675263_tp_dropbox" providerId="OAuth2" clId="{D7FA5443-4246-0749-BE25-E4C9E0A4B359}" dt="2019-07-13T00:54:53.496" v="111" actId="2696"/>
        <pc:sldMkLst>
          <pc:docMk/>
          <pc:sldMk cId="1205878338" sldId="379"/>
        </pc:sldMkLst>
      </pc:sldChg>
      <pc:sldChg chg="add">
        <pc:chgData name="Chad Haldeman-Englert" userId="24675263_tp_dropbox" providerId="OAuth2" clId="{D7FA5443-4246-0749-BE25-E4C9E0A4B359}" dt="2019-07-13T00:55:15.699" v="131" actId="571"/>
        <pc:sldMkLst>
          <pc:docMk/>
          <pc:sldMk cId="2102797938" sldId="379"/>
        </pc:sldMkLst>
      </pc:sldChg>
      <pc:sldChg chg="del">
        <pc:chgData name="Chad Haldeman-Englert" userId="24675263_tp_dropbox" providerId="OAuth2" clId="{D7FA5443-4246-0749-BE25-E4C9E0A4B359}" dt="2019-07-13T00:54:53.751" v="112" actId="2696"/>
        <pc:sldMkLst>
          <pc:docMk/>
          <pc:sldMk cId="2908828661" sldId="380"/>
        </pc:sldMkLst>
      </pc:sldChg>
      <pc:sldChg chg="del">
        <pc:chgData name="Chad Haldeman-Englert" userId="24675263_tp_dropbox" providerId="OAuth2" clId="{D7FA5443-4246-0749-BE25-E4C9E0A4B359}" dt="2019-07-13T00:54:57.567" v="122" actId="2696"/>
        <pc:sldMkLst>
          <pc:docMk/>
          <pc:sldMk cId="1655802644" sldId="381"/>
        </pc:sldMkLst>
      </pc:sldChg>
      <pc:sldChg chg="del">
        <pc:chgData name="Chad Haldeman-Englert" userId="24675263_tp_dropbox" providerId="OAuth2" clId="{D7FA5443-4246-0749-BE25-E4C9E0A4B359}" dt="2019-07-13T00:54:57.929" v="123" actId="2696"/>
        <pc:sldMkLst>
          <pc:docMk/>
          <pc:sldMk cId="1082096685" sldId="382"/>
        </pc:sldMkLst>
      </pc:sldChg>
      <pc:sldChg chg="del">
        <pc:chgData name="Chad Haldeman-Englert" userId="24675263_tp_dropbox" providerId="OAuth2" clId="{D7FA5443-4246-0749-BE25-E4C9E0A4B359}" dt="2019-07-13T00:54:58.321" v="124" actId="2696"/>
        <pc:sldMkLst>
          <pc:docMk/>
          <pc:sldMk cId="1014750995" sldId="383"/>
        </pc:sldMkLst>
      </pc:sldChg>
      <pc:sldChg chg="del">
        <pc:chgData name="Chad Haldeman-Englert" userId="24675263_tp_dropbox" providerId="OAuth2" clId="{D7FA5443-4246-0749-BE25-E4C9E0A4B359}" dt="2019-07-13T00:54:56.375" v="119" actId="2696"/>
        <pc:sldMkLst>
          <pc:docMk/>
          <pc:sldMk cId="2880999376" sldId="384"/>
        </pc:sldMkLst>
      </pc:sldChg>
      <pc:sldChg chg="del">
        <pc:chgData name="Chad Haldeman-Englert" userId="24675263_tp_dropbox" providerId="OAuth2" clId="{D7FA5443-4246-0749-BE25-E4C9E0A4B359}" dt="2019-07-13T00:54:58.716" v="125" actId="2696"/>
        <pc:sldMkLst>
          <pc:docMk/>
          <pc:sldMk cId="2637285144" sldId="386"/>
        </pc:sldMkLst>
      </pc:sldChg>
      <pc:sldChg chg="del">
        <pc:chgData name="Chad Haldeman-Englert" userId="24675263_tp_dropbox" providerId="OAuth2" clId="{D7FA5443-4246-0749-BE25-E4C9E0A4B359}" dt="2019-07-13T00:54:55.318" v="116" actId="2696"/>
        <pc:sldMkLst>
          <pc:docMk/>
          <pc:sldMk cId="1485798080" sldId="387"/>
        </pc:sldMkLst>
      </pc:sldChg>
      <pc:sldChg chg="del">
        <pc:chgData name="Chad Haldeman-Englert" userId="24675263_tp_dropbox" providerId="OAuth2" clId="{D7FA5443-4246-0749-BE25-E4C9E0A4B359}" dt="2019-07-13T00:54:48.414" v="100" actId="2696"/>
        <pc:sldMkLst>
          <pc:docMk/>
          <pc:sldMk cId="701370255" sldId="388"/>
        </pc:sldMkLst>
      </pc:sldChg>
      <pc:sldChg chg="del">
        <pc:chgData name="Chad Haldeman-Englert" userId="24675263_tp_dropbox" providerId="OAuth2" clId="{D7FA5443-4246-0749-BE25-E4C9E0A4B359}" dt="2019-07-13T00:54:49.012" v="101" actId="2696"/>
        <pc:sldMkLst>
          <pc:docMk/>
          <pc:sldMk cId="633324452" sldId="389"/>
        </pc:sldMkLst>
      </pc:sldChg>
      <pc:sldChg chg="del">
        <pc:chgData name="Chad Haldeman-Englert" userId="24675263_tp_dropbox" providerId="OAuth2" clId="{D7FA5443-4246-0749-BE25-E4C9E0A4B359}" dt="2019-07-13T00:54:47.824" v="99" actId="2696"/>
        <pc:sldMkLst>
          <pc:docMk/>
          <pc:sldMk cId="3930259422" sldId="390"/>
        </pc:sldMkLst>
      </pc:sldChg>
      <pc:sldChg chg="del">
        <pc:chgData name="Chad Haldeman-Englert" userId="24675263_tp_dropbox" providerId="OAuth2" clId="{D7FA5443-4246-0749-BE25-E4C9E0A4B359}" dt="2019-07-13T00:54:50.933" v="104" actId="2696"/>
        <pc:sldMkLst>
          <pc:docMk/>
          <pc:sldMk cId="2301637045" sldId="3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C6CC5-AF24-40C3-BB33-42CDBBBCCF63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A81A4-AA0A-4028-922E-995D14BB30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45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8CB518-9CEF-4F59-B5F0-5960588F58E4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572485-2C3E-4E75-86A8-CAC6306CF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5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x9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806"/>
            <a:ext cx="12190413" cy="68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7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14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64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09441" y="443355"/>
            <a:ext cx="10969943" cy="40702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 – Arial 18pt Bold, Use Title Case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 bwMode="gray">
          <a:xfrm>
            <a:off x="11360014" y="0"/>
            <a:ext cx="828812" cy="365126"/>
          </a:xfrm>
          <a:prstGeom prst="rect">
            <a:avLst/>
          </a:prstGeom>
        </p:spPr>
        <p:txBody>
          <a:bodyPr lIns="130622" tIns="65311" rIns="130622" bIns="65311">
            <a:noAutofit/>
          </a:bodyPr>
          <a:lstStyle/>
          <a:p>
            <a:fld id="{D1524D41-16DC-4D92-9EF9-071B213BE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09441" y="960107"/>
            <a:ext cx="10967524" cy="43891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Slide Subtitle – Arial 14pt Regular, Use Title Case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288420" y="6531430"/>
            <a:ext cx="3900407" cy="326571"/>
          </a:xfrm>
          <a:prstGeom prst="rect">
            <a:avLst/>
          </a:prstGeom>
        </p:spPr>
        <p:txBody>
          <a:bodyPr lIns="65311" tIns="65311" rIns="65311" bIns="65311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700" baseline="0">
                <a:latin typeface="+mn-lt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441" y="1"/>
            <a:ext cx="5572034" cy="30173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 Kicker – Arial 9pt Regular, Use Title Case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31597" y="6438447"/>
            <a:ext cx="3411467" cy="417286"/>
          </a:xfrm>
          <a:prstGeom prst="rect">
            <a:avLst/>
          </a:prstGeom>
        </p:spPr>
        <p:txBody>
          <a:bodyPr lIns="65311" rIns="65311" anchor="b">
            <a:noAutofit/>
          </a:bodyPr>
          <a:lstStyle>
            <a:lvl1pPr marL="130622" indent="-130622" algn="l" defTabSz="130622">
              <a:spcBef>
                <a:spcPts val="0"/>
              </a:spcBef>
              <a:buFont typeface="+mj-lt"/>
              <a:buAutoNum type="arabicParenR"/>
              <a:defRPr sz="7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9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footnote. Numbers appear automatically (no additional space or tab needed). Use a period at the end of each footnote. Stretch the box to the right as needed.</a:t>
            </a:r>
          </a:p>
        </p:txBody>
      </p:sp>
    </p:spTree>
    <p:extLst>
      <p:ext uri="{BB962C8B-B14F-4D97-AF65-F5344CB8AC3E}">
        <p14:creationId xmlns:p14="http://schemas.microsoft.com/office/powerpoint/2010/main" val="41402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59" y="1"/>
            <a:ext cx="10986293" cy="8606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14759" y="1280160"/>
            <a:ext cx="5254314" cy="2332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964151" y="1279526"/>
            <a:ext cx="4978694" cy="4772025"/>
          </a:xfrm>
          <a:prstGeom prst="rect">
            <a:avLst/>
          </a:prstGeom>
        </p:spPr>
        <p:txBody>
          <a:bodyPr/>
          <a:lstStyle>
            <a:lvl1pPr marL="320040" indent="-320040">
              <a:defRPr sz="2400"/>
            </a:lvl1pPr>
            <a:lvl2pPr>
              <a:defRPr sz="2200"/>
            </a:lvl2pPr>
            <a:lvl3pPr>
              <a:defRPr sz="2000"/>
            </a:lvl3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14759" y="3718934"/>
            <a:ext cx="5254314" cy="2332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7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343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48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36" y="2057401"/>
            <a:ext cx="10360501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2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48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103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703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44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16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58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x9lower2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2414"/>
            <a:ext cx="12207460" cy="7896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01573" y="6324601"/>
            <a:ext cx="76180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     </a:t>
            </a:r>
            <a:fld id="{C46A82E1-87DC-413F-8ACD-09D55DA25D5C}" type="slidenum">
              <a:rPr lang="en-US" smtClean="0"/>
              <a:pPr/>
              <a:t>‹#›</a:t>
            </a:fld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6355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7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115794-FA2A-FD41-8A40-9947ECFC973C}"/>
              </a:ext>
            </a:extLst>
          </p:cNvPr>
          <p:cNvSpPr txBox="1"/>
          <p:nvPr/>
        </p:nvSpPr>
        <p:spPr>
          <a:xfrm>
            <a:off x="192424" y="3352032"/>
            <a:ext cx="7639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solidFill>
                  <a:schemeClr val="bg1"/>
                </a:solidFill>
              </a:rPr>
              <a:t>Telegenetics</a:t>
            </a:r>
            <a:r>
              <a:rPr lang="en-US" sz="4400" dirty="0">
                <a:solidFill>
                  <a:schemeClr val="bg1"/>
                </a:solidFill>
              </a:rPr>
              <a:t> in North Carolina</a:t>
            </a:r>
          </a:p>
          <a:p>
            <a:pPr algn="l"/>
            <a:endParaRPr lang="en-US" sz="4400" dirty="0">
              <a:solidFill>
                <a:schemeClr val="bg1"/>
              </a:solidFill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Chad Haldeman-Englert, MD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Fullerton Genetics Center</a:t>
            </a:r>
          </a:p>
        </p:txBody>
      </p:sp>
    </p:spTree>
    <p:extLst>
      <p:ext uri="{BB962C8B-B14F-4D97-AF65-F5344CB8AC3E}">
        <p14:creationId xmlns:p14="http://schemas.microsoft.com/office/powerpoint/2010/main" val="188313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565D4-EB4D-5E4C-A42A-E6D88FF1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demographics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F8B779D-6CE5-6F46-9276-4E241FE14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55" y="1546134"/>
            <a:ext cx="6083832" cy="3765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353D0F-3FA9-0948-9EA2-13434B3D8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590" y="1818775"/>
            <a:ext cx="5860235" cy="3493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55B9D9-96ED-A245-8CC5-7E14B07B56C0}"/>
              </a:ext>
            </a:extLst>
          </p:cNvPr>
          <p:cNvSpPr txBox="1"/>
          <p:nvPr/>
        </p:nvSpPr>
        <p:spPr>
          <a:xfrm>
            <a:off x="1804999" y="5220957"/>
            <a:ext cx="28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Percentage of patients are from North Carolina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72F2E9-A010-164B-B436-98CD8D71CDD9}"/>
              </a:ext>
            </a:extLst>
          </p:cNvPr>
          <p:cNvSpPr txBox="1"/>
          <p:nvPr/>
        </p:nvSpPr>
        <p:spPr>
          <a:xfrm>
            <a:off x="7846335" y="5220956"/>
            <a:ext cx="282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Location of patients</a:t>
            </a:r>
          </a:p>
        </p:txBody>
      </p:sp>
    </p:spTree>
    <p:extLst>
      <p:ext uri="{BB962C8B-B14F-4D97-AF65-F5344CB8AC3E}">
        <p14:creationId xmlns:p14="http://schemas.microsoft.com/office/powerpoint/2010/main" val="93336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F91C3-2834-8A41-8250-464967A6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Billing/reimbursement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1F9137E-9A8D-7945-B9B1-0A5B1C115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49148"/>
            <a:ext cx="5276316" cy="2683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BE6E3F-5CB0-1940-96DB-24F5780D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651" y="2049148"/>
            <a:ext cx="5276316" cy="2613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B6D449-4150-FB4B-A061-2255FC353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06" y="2049148"/>
            <a:ext cx="4148619" cy="24995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B4299B-C731-4349-B76B-9C9ABEFDED17}"/>
              </a:ext>
            </a:extLst>
          </p:cNvPr>
          <p:cNvSpPr txBox="1"/>
          <p:nvPr/>
        </p:nvSpPr>
        <p:spPr>
          <a:xfrm>
            <a:off x="868724" y="4548673"/>
            <a:ext cx="282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Percent that bill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FF19F9-9D87-5D4D-AED5-01C86AB4D309}"/>
              </a:ext>
            </a:extLst>
          </p:cNvPr>
          <p:cNvSpPr txBox="1"/>
          <p:nvPr/>
        </p:nvSpPr>
        <p:spPr>
          <a:xfrm>
            <a:off x="4655369" y="4548673"/>
            <a:ext cx="282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Percent that are reimbursed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87FAFA-3C30-EA4C-ABD6-7FC6EB566C4E}"/>
              </a:ext>
            </a:extLst>
          </p:cNvPr>
          <p:cNvSpPr txBox="1"/>
          <p:nvPr/>
        </p:nvSpPr>
        <p:spPr>
          <a:xfrm>
            <a:off x="8831630" y="4533852"/>
            <a:ext cx="28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reimbursement compares to in-office visit</a:t>
            </a:r>
          </a:p>
        </p:txBody>
      </p:sp>
    </p:spTree>
    <p:extLst>
      <p:ext uri="{BB962C8B-B14F-4D97-AF65-F5344CB8AC3E}">
        <p14:creationId xmlns:p14="http://schemas.microsoft.com/office/powerpoint/2010/main" val="103213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F91C3-2834-8A41-8250-464967A6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Those who don’t currently do </a:t>
            </a:r>
            <a:r>
              <a:rPr lang="en-US" dirty="0" err="1"/>
              <a:t>telegenetics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29BEA818-BEC6-1140-A048-68D3C8B1E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0" y="1600201"/>
            <a:ext cx="7250830" cy="4525963"/>
          </a:xfrm>
        </p:spPr>
        <p:txBody>
          <a:bodyPr/>
          <a:lstStyle/>
          <a:p>
            <a:r>
              <a:rPr lang="en-US" dirty="0"/>
              <a:t>Of those who are currently not doing </a:t>
            </a:r>
            <a:r>
              <a:rPr lang="en-US" dirty="0" err="1"/>
              <a:t>telegenetics</a:t>
            </a:r>
            <a:r>
              <a:rPr lang="en-US" dirty="0"/>
              <a:t>, 83% do not plan to begin this service</a:t>
            </a:r>
          </a:p>
          <a:p>
            <a:r>
              <a:rPr lang="en-US" dirty="0"/>
              <a:t>Comments</a:t>
            </a:r>
          </a:p>
          <a:p>
            <a:pPr lvl="1"/>
            <a:r>
              <a:rPr lang="en-US" dirty="0"/>
              <a:t>All of the above</a:t>
            </a:r>
          </a:p>
          <a:p>
            <a:pPr lvl="1"/>
            <a:r>
              <a:rPr lang="en-US" dirty="0"/>
              <a:t>Provide support through phone and email so no need to add video</a:t>
            </a:r>
          </a:p>
          <a:p>
            <a:pPr lvl="1"/>
            <a:r>
              <a:rPr lang="en-US" dirty="0"/>
              <a:t>Too many patients</a:t>
            </a:r>
          </a:p>
          <a:p>
            <a:pPr lvl="1"/>
            <a:r>
              <a:rPr lang="en-US" dirty="0"/>
              <a:t>Others are doing it here</a:t>
            </a:r>
          </a:p>
          <a:p>
            <a:pPr lvl="1"/>
            <a:r>
              <a:rPr lang="en-US" dirty="0"/>
              <a:t>No interest by employer</a:t>
            </a:r>
          </a:p>
          <a:p>
            <a:pPr lvl="1"/>
            <a:r>
              <a:rPr lang="en-US" dirty="0"/>
              <a:t>Not part of job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54BFA758-2A5F-114C-BDD8-2DBFEACD84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72485" y="1199724"/>
            <a:ext cx="3540678" cy="47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9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F91C3-2834-8A41-8250-464967A6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 </a:t>
            </a:r>
            <a:r>
              <a:rPr lang="en-US" dirty="0" err="1"/>
              <a:t>telegenetics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45A393-881E-8849-9A83-A08127AC7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6195986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Intensive training not required</a:t>
            </a:r>
          </a:p>
          <a:p>
            <a:r>
              <a:rPr lang="en-US" dirty="0"/>
              <a:t>Would benefit from online and on-site training</a:t>
            </a:r>
          </a:p>
          <a:p>
            <a:r>
              <a:rPr lang="en-US" dirty="0"/>
              <a:t>Should be part of student/resident rotations</a:t>
            </a:r>
          </a:p>
          <a:p>
            <a:pPr lvl="1"/>
            <a:r>
              <a:rPr lang="en-US" dirty="0"/>
              <a:t>Similarities/differences</a:t>
            </a:r>
          </a:p>
          <a:p>
            <a:pPr lvl="1"/>
            <a:r>
              <a:rPr lang="en-US" dirty="0"/>
              <a:t>Different strategies vs in-person visit</a:t>
            </a:r>
          </a:p>
          <a:p>
            <a:pPr lvl="2"/>
            <a:r>
              <a:rPr lang="en-US" dirty="0"/>
              <a:t>Visual aids</a:t>
            </a:r>
          </a:p>
          <a:p>
            <a:pPr lvl="2"/>
            <a:r>
              <a:rPr lang="en-US" dirty="0"/>
              <a:t>Eye contact</a:t>
            </a:r>
          </a:p>
          <a:p>
            <a:pPr lvl="1"/>
            <a:r>
              <a:rPr lang="en-US" dirty="0"/>
              <a:t>Quality improvement project</a:t>
            </a:r>
          </a:p>
          <a:p>
            <a:r>
              <a:rPr lang="en-US" dirty="0"/>
              <a:t>Should also include billing issues</a:t>
            </a:r>
          </a:p>
          <a:p>
            <a:r>
              <a:rPr lang="en-US" dirty="0"/>
              <a:t>Need more training of staff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9DB9D0D-CACB-DA4C-BC51-973BB3F7A2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5427" y="2075349"/>
            <a:ext cx="5377134" cy="27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1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F91C3-2834-8A41-8250-464967A6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use in 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45A393-881E-8849-9A83-A08127AC7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6100524" cy="4525963"/>
          </a:xfrm>
        </p:spPr>
        <p:txBody>
          <a:bodyPr>
            <a:normAutofit/>
          </a:bodyPr>
          <a:lstStyle/>
          <a:p>
            <a:r>
              <a:rPr lang="en-US" dirty="0"/>
              <a:t>No sure if needed given the genetics groups across the state</a:t>
            </a:r>
          </a:p>
          <a:p>
            <a:r>
              <a:rPr lang="en-US" dirty="0"/>
              <a:t>Need a better understanding of the use of </a:t>
            </a:r>
            <a:r>
              <a:rPr lang="en-US" dirty="0" err="1"/>
              <a:t>telegenetics</a:t>
            </a:r>
            <a:r>
              <a:rPr lang="en-US" dirty="0"/>
              <a:t> before using more</a:t>
            </a:r>
          </a:p>
          <a:p>
            <a:r>
              <a:rPr lang="en-US" dirty="0"/>
              <a:t>Need to know how many more patients would access</a:t>
            </a:r>
          </a:p>
          <a:p>
            <a:r>
              <a:rPr lang="en-US" dirty="0"/>
              <a:t>Consider using local health departments</a:t>
            </a:r>
          </a:p>
          <a:p>
            <a:r>
              <a:rPr lang="en-US" dirty="0"/>
              <a:t>State/institutions work together</a:t>
            </a:r>
          </a:p>
          <a:p>
            <a:r>
              <a:rPr lang="en-US" dirty="0"/>
              <a:t>Better billing/reimbursement that may improve with GC licensure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0A0F1A6-A799-5C4B-A169-B2FBF85CDA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9965" y="2457918"/>
            <a:ext cx="5418451" cy="26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F91C3-2834-8A41-8250-464967A6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45A393-881E-8849-9A83-A08127AC7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use of resources to help with transportation and overnight stays instead of telemedicine due to similar no-show rates</a:t>
            </a:r>
          </a:p>
          <a:p>
            <a:r>
              <a:rPr lang="en-US" dirty="0"/>
              <a:t>Needs to be easier for patients (e.g., home)</a:t>
            </a:r>
          </a:p>
          <a:p>
            <a:r>
              <a:rPr lang="en-US" dirty="0"/>
              <a:t>Better for certain situations (cancer, prenatal) vs others (metabolic clinic)</a:t>
            </a:r>
          </a:p>
        </p:txBody>
      </p:sp>
    </p:spTree>
    <p:extLst>
      <p:ext uri="{BB962C8B-B14F-4D97-AF65-F5344CB8AC3E}">
        <p14:creationId xmlns:p14="http://schemas.microsoft.com/office/powerpoint/2010/main" val="274643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F1C89-5F55-EC44-9675-03F8BF28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BA2548-2416-9143-8DD1-C985EA49B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North </a:t>
            </a:r>
            <a:r>
              <a:rPr lang="en-US" dirty="0"/>
              <a:t>Carolina</a:t>
            </a:r>
          </a:p>
          <a:p>
            <a:pPr lvl="1"/>
            <a:r>
              <a:rPr lang="en-US" dirty="0"/>
              <a:t>Genetic/genomic advisory committee for DHHS</a:t>
            </a:r>
          </a:p>
          <a:p>
            <a:pPr lvl="1"/>
            <a:r>
              <a:rPr lang="en-US" dirty="0"/>
              <a:t>Increase patient access to genetic services</a:t>
            </a:r>
          </a:p>
          <a:p>
            <a:pPr lvl="2"/>
            <a:r>
              <a:rPr lang="en-US" dirty="0"/>
              <a:t>Includes telemedicine component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4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565D4-EB4D-5E4C-A42A-E6D88FF1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Telemedicine in 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345472-FBF2-EE42-8161-CA17839B9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894450" cy="4525963"/>
          </a:xfrm>
        </p:spPr>
        <p:txBody>
          <a:bodyPr/>
          <a:lstStyle/>
          <a:p>
            <a:r>
              <a:rPr lang="en-US" dirty="0"/>
              <a:t>Discussed at a recent North Carolina Medical Genetics Association (NCMGA) meeting</a:t>
            </a:r>
          </a:p>
          <a:p>
            <a:r>
              <a:rPr lang="en-US" dirty="0"/>
              <a:t>Updating a state genetics/genomics plan through the NC Department of Health and Human Services</a:t>
            </a:r>
          </a:p>
          <a:p>
            <a:r>
              <a:rPr lang="en-US" dirty="0"/>
              <a:t>Understand the landscape of </a:t>
            </a:r>
            <a:r>
              <a:rPr lang="en-US" dirty="0" err="1"/>
              <a:t>telegenetic</a:t>
            </a:r>
            <a:r>
              <a:rPr lang="en-US" dirty="0"/>
              <a:t> services </a:t>
            </a:r>
          </a:p>
          <a:p>
            <a:r>
              <a:rPr lang="en-US" dirty="0"/>
              <a:t>‘State of the State’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4C79E6E4-53C4-3E4A-9D4E-6D0CC7247E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3891" y="2757837"/>
            <a:ext cx="5383212" cy="134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4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565D4-EB4D-5E4C-A42A-E6D88FF1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Telegenetics</a:t>
            </a:r>
            <a:r>
              <a:rPr lang="en-US" dirty="0"/>
              <a:t> in 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345472-FBF2-EE42-8161-CA17839B9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  <a:p>
            <a:pPr lvl="1"/>
            <a:r>
              <a:rPr lang="en-US" dirty="0"/>
              <a:t>30 questions – individualized responses</a:t>
            </a:r>
          </a:p>
          <a:p>
            <a:pPr lvl="1"/>
            <a:r>
              <a:rPr lang="en-US" dirty="0"/>
              <a:t>Sent to the NCMGA membership (twice)</a:t>
            </a:r>
          </a:p>
          <a:p>
            <a:pPr lvl="1"/>
            <a:r>
              <a:rPr lang="en-US" dirty="0"/>
              <a:t>Open for 1 month</a:t>
            </a:r>
          </a:p>
          <a:p>
            <a:pPr lvl="1"/>
            <a:r>
              <a:rPr lang="en-US" dirty="0"/>
              <a:t>Definitions</a:t>
            </a:r>
          </a:p>
          <a:p>
            <a:pPr lvl="2"/>
            <a:r>
              <a:rPr lang="en-US" dirty="0"/>
              <a:t>Genetic and genomic services: genetic counseling (cancer, prenatal, etc), pediatric/adult genetic evaluations (involving an examination), nutrition counseling for metabolic conditions, other</a:t>
            </a:r>
          </a:p>
          <a:p>
            <a:pPr lvl="2"/>
            <a:r>
              <a:rPr lang="en-US" dirty="0" err="1"/>
              <a:t>Telegenetics</a:t>
            </a:r>
            <a:r>
              <a:rPr lang="en-US" dirty="0"/>
              <a:t>: genetic and genomic services provided remotely using videoconferencing</a:t>
            </a:r>
          </a:p>
        </p:txBody>
      </p:sp>
    </p:spTree>
    <p:extLst>
      <p:ext uri="{BB962C8B-B14F-4D97-AF65-F5344CB8AC3E}">
        <p14:creationId xmlns:p14="http://schemas.microsoft.com/office/powerpoint/2010/main" val="12274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565D4-EB4D-5E4C-A42A-E6D88FF1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345472-FBF2-EE42-8161-CA17839B9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56 total responses</a:t>
            </a:r>
          </a:p>
          <a:p>
            <a:pPr lvl="1"/>
            <a:r>
              <a:rPr lang="en-US" dirty="0"/>
              <a:t>48 genetic counselors</a:t>
            </a:r>
          </a:p>
          <a:p>
            <a:pPr lvl="2"/>
            <a:r>
              <a:rPr lang="en-US" dirty="0"/>
              <a:t>1 also a registry director for a nonprofit</a:t>
            </a:r>
          </a:p>
          <a:p>
            <a:pPr lvl="1"/>
            <a:r>
              <a:rPr lang="en-US" dirty="0"/>
              <a:t>7 geneticists</a:t>
            </a:r>
          </a:p>
          <a:p>
            <a:pPr lvl="1"/>
            <a:r>
              <a:rPr lang="en-US" dirty="0"/>
              <a:t>1 maternal fetal medicine physician</a:t>
            </a:r>
          </a:p>
          <a:p>
            <a:pPr lvl="1"/>
            <a:endParaRPr lang="en-US" dirty="0"/>
          </a:p>
          <a:p>
            <a:r>
              <a:rPr lang="en-US" dirty="0"/>
              <a:t>20 provide </a:t>
            </a:r>
            <a:r>
              <a:rPr lang="en-US" dirty="0" err="1"/>
              <a:t>telegenetics</a:t>
            </a:r>
            <a:r>
              <a:rPr lang="en-US" dirty="0"/>
              <a:t> services (36%)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C75E6C4-12C3-C841-AAA0-5438C4F26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292" y="1417638"/>
            <a:ext cx="5307561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7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565D4-EB4D-5E4C-A42A-E6D88FF1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performed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9F12C85-57A1-BF4B-A22D-48E7BD640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62934"/>
            <a:ext cx="4133957" cy="2732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3616870-25A1-EB47-850E-445776BEB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957" y="1529888"/>
            <a:ext cx="3989560" cy="39326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86923B3-F7C1-1A40-BBAB-ED6A3E12C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451" y="2154943"/>
            <a:ext cx="4262374" cy="2682558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xmlns="" id="{B59BFB87-2B2E-6A4A-8FB3-58B200210252}"/>
              </a:ext>
            </a:extLst>
          </p:cNvPr>
          <p:cNvSpPr/>
          <p:nvPr/>
        </p:nvSpPr>
        <p:spPr>
          <a:xfrm>
            <a:off x="6169702" y="1529889"/>
            <a:ext cx="322849" cy="1899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61BE17-F8AE-B04F-A50D-FDE94213D2CB}"/>
              </a:ext>
            </a:extLst>
          </p:cNvPr>
          <p:cNvSpPr txBox="1"/>
          <p:nvPr/>
        </p:nvSpPr>
        <p:spPr>
          <a:xfrm>
            <a:off x="5902492" y="2100680"/>
            <a:ext cx="1748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Days </a:t>
            </a:r>
          </a:p>
          <a:p>
            <a:pPr algn="ctr"/>
            <a:r>
              <a:rPr lang="en-US" sz="1400" dirty="0"/>
              <a:t>per </a:t>
            </a:r>
          </a:p>
          <a:p>
            <a:pPr algn="ctr"/>
            <a:r>
              <a:rPr lang="en-US" sz="1400" dirty="0"/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247689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565D4-EB4D-5E4C-A42A-E6D88FF1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barriers/current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345472-FBF2-EE42-8161-CA17839B9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521" y="1385694"/>
            <a:ext cx="4194867" cy="4525963"/>
          </a:xfrm>
        </p:spPr>
        <p:txBody>
          <a:bodyPr/>
          <a:lstStyle/>
          <a:p>
            <a:r>
              <a:rPr lang="en-US" dirty="0"/>
              <a:t>Comments</a:t>
            </a:r>
          </a:p>
          <a:p>
            <a:pPr lvl="1"/>
            <a:r>
              <a:rPr lang="en-US" dirty="0"/>
              <a:t>Nursing staff rooming patients so limited times available</a:t>
            </a:r>
          </a:p>
          <a:p>
            <a:pPr lvl="1"/>
            <a:r>
              <a:rPr lang="en-US" dirty="0"/>
              <a:t>Obtaining results from ordered testing</a:t>
            </a:r>
          </a:p>
          <a:p>
            <a:pPr lvl="1"/>
            <a:r>
              <a:rPr lang="en-US" dirty="0"/>
              <a:t>Lack of GC licensure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627A7B6-A3E5-0F46-AFD6-AA22BCA62A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37" y="1345908"/>
            <a:ext cx="3564941" cy="4166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D4677B-40E4-E845-A2C2-43535BF7B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76" y="1281958"/>
            <a:ext cx="3564941" cy="42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565D4-EB4D-5E4C-A42A-E6D88FF1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F559996-CCDD-5D4A-8FA7-730E0DCE6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999" y="1600200"/>
            <a:ext cx="729882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3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565D4-EB4D-5E4C-A42A-E6D88FF1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345472-FBF2-EE42-8161-CA17839B9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InTouch – Fullerton</a:t>
            </a:r>
          </a:p>
          <a:p>
            <a:r>
              <a:rPr lang="en-US" dirty="0" err="1"/>
              <a:t>Vidyo</a:t>
            </a:r>
            <a:r>
              <a:rPr lang="en-US" dirty="0"/>
              <a:t> – Atrium </a:t>
            </a:r>
          </a:p>
          <a:p>
            <a:r>
              <a:rPr lang="en-US" dirty="0" err="1"/>
              <a:t>VSee</a:t>
            </a:r>
            <a:r>
              <a:rPr lang="en-US" dirty="0"/>
              <a:t> – </a:t>
            </a:r>
            <a:r>
              <a:rPr lang="en-US" dirty="0" err="1"/>
              <a:t>telegenetic</a:t>
            </a:r>
            <a:r>
              <a:rPr lang="en-US" dirty="0"/>
              <a:t> company</a:t>
            </a:r>
          </a:p>
          <a:p>
            <a:r>
              <a:rPr lang="en-US" dirty="0" err="1"/>
              <a:t>Webex</a:t>
            </a:r>
            <a:r>
              <a:rPr lang="en-US" dirty="0"/>
              <a:t> – Duke, UNC, Wake Forest</a:t>
            </a:r>
          </a:p>
          <a:p>
            <a:r>
              <a:rPr lang="en-US" dirty="0"/>
              <a:t>Zoom – </a:t>
            </a:r>
            <a:r>
              <a:rPr lang="en-US" dirty="0" err="1"/>
              <a:t>Novant</a:t>
            </a:r>
            <a:r>
              <a:rPr lang="en-US" dirty="0"/>
              <a:t>, </a:t>
            </a:r>
            <a:r>
              <a:rPr lang="en-US" dirty="0" err="1"/>
              <a:t>telegenetic</a:t>
            </a:r>
            <a:r>
              <a:rPr lang="en-US" dirty="0"/>
              <a:t> company</a:t>
            </a:r>
          </a:p>
          <a:p>
            <a:r>
              <a:rPr lang="en-US" dirty="0"/>
              <a:t>Employer specific platforms – lab, </a:t>
            </a:r>
            <a:r>
              <a:rPr lang="en-US" dirty="0" err="1"/>
              <a:t>telegenetic</a:t>
            </a:r>
            <a:r>
              <a:rPr lang="en-US" dirty="0"/>
              <a:t> company</a:t>
            </a:r>
          </a:p>
        </p:txBody>
      </p:sp>
    </p:spTree>
    <p:extLst>
      <p:ext uri="{BB962C8B-B14F-4D97-AF65-F5344CB8AC3E}">
        <p14:creationId xmlns:p14="http://schemas.microsoft.com/office/powerpoint/2010/main" val="133596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565D4-EB4D-5E4C-A42A-E6D88FF1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E6EDA76-BBCF-9F4C-93BE-DE74DB190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03672"/>
            <a:ext cx="5667865" cy="3363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7C3685-C772-7A41-A5B0-F64889506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865" y="1664590"/>
            <a:ext cx="5911519" cy="33506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FD5040A-743B-4243-9A31-C7452DDF2879}"/>
              </a:ext>
            </a:extLst>
          </p:cNvPr>
          <p:cNvSpPr txBox="1"/>
          <p:nvPr/>
        </p:nvSpPr>
        <p:spPr>
          <a:xfrm>
            <a:off x="1421560" y="4986063"/>
            <a:ext cx="28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many patients within the last 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AC6DBC-C5C5-974C-833C-03CAC2D5F110}"/>
              </a:ext>
            </a:extLst>
          </p:cNvPr>
          <p:cNvSpPr txBox="1"/>
          <p:nvPr/>
        </p:nvSpPr>
        <p:spPr>
          <a:xfrm>
            <a:off x="7342271" y="4986063"/>
            <a:ext cx="28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Percentage of visits involving </a:t>
            </a:r>
            <a:r>
              <a:rPr lang="en-US" dirty="0" err="1"/>
              <a:t>telegenetics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0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C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459</Words>
  <Application>Microsoft Office PowerPoint</Application>
  <PresentationFormat>Custom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Telemedicine in NC</vt:lpstr>
      <vt:lpstr>Telegenetics in NC</vt:lpstr>
      <vt:lpstr>Responses</vt:lpstr>
      <vt:lpstr>Services performed</vt:lpstr>
      <vt:lpstr>Initial barriers/current issues</vt:lpstr>
      <vt:lpstr>Support</vt:lpstr>
      <vt:lpstr>Software</vt:lpstr>
      <vt:lpstr>Volumes</vt:lpstr>
      <vt:lpstr>Patient demographics</vt:lpstr>
      <vt:lpstr>Billing/reimbursement</vt:lpstr>
      <vt:lpstr>Those who don’t currently do telegenetics</vt:lpstr>
      <vt:lpstr>Training for telegenetics</vt:lpstr>
      <vt:lpstr>Future use in NC</vt:lpstr>
      <vt:lpstr>Additional comments</vt:lpstr>
      <vt:lpstr>Future plans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Simmons</dc:creator>
  <cp:lastModifiedBy>Chad Haldeman-Englert</cp:lastModifiedBy>
  <cp:revision>176</cp:revision>
  <cp:lastPrinted>2013-01-07T21:51:46Z</cp:lastPrinted>
  <dcterms:created xsi:type="dcterms:W3CDTF">2012-10-05T18:00:46Z</dcterms:created>
  <dcterms:modified xsi:type="dcterms:W3CDTF">2020-03-24T14:26:44Z</dcterms:modified>
</cp:coreProperties>
</file>